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5" r:id="rId40"/>
    <p:sldId id="294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BF32C-1EE9-47F1-A285-C5EF79DBF227}" type="datetimeFigureOut">
              <a:rPr lang="fr-FR" smtClean="0"/>
              <a:t>27/12/2024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D9CD9-BADC-427A-A9C9-06652C67C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69836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BF32C-1EE9-47F1-A285-C5EF79DBF227}" type="datetimeFigureOut">
              <a:rPr lang="fr-FR" smtClean="0"/>
              <a:t>27/12/2024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D9CD9-BADC-427A-A9C9-06652C67C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204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BF32C-1EE9-47F1-A285-C5EF79DBF227}" type="datetimeFigureOut">
              <a:rPr lang="fr-FR" smtClean="0"/>
              <a:t>27/12/2024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D9CD9-BADC-427A-A9C9-06652C67C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812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BF32C-1EE9-47F1-A285-C5EF79DBF227}" type="datetimeFigureOut">
              <a:rPr lang="fr-FR" smtClean="0"/>
              <a:t>27/12/2024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D9CD9-BADC-427A-A9C9-06652C67C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807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BF32C-1EE9-47F1-A285-C5EF79DBF227}" type="datetimeFigureOut">
              <a:rPr lang="fr-FR" smtClean="0"/>
              <a:t>27/12/2024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D9CD9-BADC-427A-A9C9-06652C67C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220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BF32C-1EE9-47F1-A285-C5EF79DBF227}" type="datetimeFigureOut">
              <a:rPr lang="fr-FR" smtClean="0"/>
              <a:t>27/12/2024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D9CD9-BADC-427A-A9C9-06652C67C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85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BF32C-1EE9-47F1-A285-C5EF79DBF227}" type="datetimeFigureOut">
              <a:rPr lang="fr-FR" smtClean="0"/>
              <a:t>27/12/2024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D9CD9-BADC-427A-A9C9-06652C67C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8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BF32C-1EE9-47F1-A285-C5EF79DBF227}" type="datetimeFigureOut">
              <a:rPr lang="fr-FR" smtClean="0"/>
              <a:t>27/12/2024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D9CD9-BADC-427A-A9C9-06652C67C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474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BF32C-1EE9-47F1-A285-C5EF79DBF227}" type="datetimeFigureOut">
              <a:rPr lang="fr-FR" smtClean="0"/>
              <a:t>27/12/2024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D9CD9-BADC-427A-A9C9-06652C67C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4175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BF32C-1EE9-47F1-A285-C5EF79DBF227}" type="datetimeFigureOut">
              <a:rPr lang="fr-FR" smtClean="0"/>
              <a:t>27/12/2024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D9CD9-BADC-427A-A9C9-06652C67C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495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BF32C-1EE9-47F1-A285-C5EF79DBF227}" type="datetimeFigureOut">
              <a:rPr lang="fr-FR" smtClean="0"/>
              <a:t>27/12/2024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D9CD9-BADC-427A-A9C9-06652C67C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058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BF32C-1EE9-47F1-A285-C5EF79DBF227}" type="datetimeFigureOut">
              <a:rPr lang="fr-FR" smtClean="0"/>
              <a:t>27/12/2024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D9CD9-BADC-427A-A9C9-06652C67C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04044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C4F30E-1627-F523-5364-9B9FCAE8936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723A3AF-EBA4-C1B7-54E9-56B55ABDF57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C008B7F-4614-9918-79F2-ABABB8F319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021262"/>
            <a:ext cx="1609725" cy="142875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C142927-01AF-43FF-B30B-2FDFDCC409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153" y="1916832"/>
            <a:ext cx="5010150" cy="481012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39B2005-06CC-CC35-0888-2B2626411C37}"/>
              </a:ext>
            </a:extLst>
          </p:cNvPr>
          <p:cNvSpPr/>
          <p:nvPr/>
        </p:nvSpPr>
        <p:spPr>
          <a:xfrm>
            <a:off x="1524000" y="332656"/>
            <a:ext cx="853392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HUMOUR EN VRAC N°152</a:t>
            </a:r>
          </a:p>
        </p:txBody>
      </p:sp>
    </p:spTree>
    <p:extLst>
      <p:ext uri="{BB962C8B-B14F-4D97-AF65-F5344CB8AC3E}">
        <p14:creationId xmlns:p14="http://schemas.microsoft.com/office/powerpoint/2010/main" val="1211780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355D18-1695-5F4E-C733-DC4A79309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FBE764-8612-2EA8-76A6-18A64AF572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354" y="260648"/>
            <a:ext cx="6597352" cy="6597352"/>
          </a:xfrm>
        </p:spPr>
      </p:pic>
    </p:spTree>
    <p:extLst>
      <p:ext uri="{BB962C8B-B14F-4D97-AF65-F5344CB8AC3E}">
        <p14:creationId xmlns:p14="http://schemas.microsoft.com/office/powerpoint/2010/main" val="3590141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F895EA-EE1A-67BC-72E6-AE336BD95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528171-B270-4361-8C2A-D4F82D8F44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354" y="260648"/>
            <a:ext cx="6480720" cy="6480720"/>
          </a:xfrm>
        </p:spPr>
      </p:pic>
    </p:spTree>
    <p:extLst>
      <p:ext uri="{BB962C8B-B14F-4D97-AF65-F5344CB8AC3E}">
        <p14:creationId xmlns:p14="http://schemas.microsoft.com/office/powerpoint/2010/main" val="184956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D1B70-1AF5-C8DC-06A2-37341AD4D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8F1770-76EE-3597-2422-FE7D0B3B9B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4649"/>
            <a:ext cx="7295266" cy="6721372"/>
          </a:xfrm>
        </p:spPr>
      </p:pic>
    </p:spTree>
    <p:extLst>
      <p:ext uri="{BB962C8B-B14F-4D97-AF65-F5344CB8AC3E}">
        <p14:creationId xmlns:p14="http://schemas.microsoft.com/office/powerpoint/2010/main" val="2155176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AEB02E-359C-1CB8-EAF0-495989EDFE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186C1D-9C59-105C-53E2-B411DECD10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282888"/>
            <a:ext cx="8052929" cy="6176963"/>
          </a:xfrm>
        </p:spPr>
      </p:pic>
    </p:spTree>
    <p:extLst>
      <p:ext uri="{BB962C8B-B14F-4D97-AF65-F5344CB8AC3E}">
        <p14:creationId xmlns:p14="http://schemas.microsoft.com/office/powerpoint/2010/main" val="3334530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D98E9C-A5BF-E8CF-1D79-32C57452F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5F7416-FB28-D946-670B-BF9FDADE50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62001"/>
            <a:ext cx="7984977" cy="6733997"/>
          </a:xfrm>
        </p:spPr>
      </p:pic>
    </p:spTree>
    <p:extLst>
      <p:ext uri="{BB962C8B-B14F-4D97-AF65-F5344CB8AC3E}">
        <p14:creationId xmlns:p14="http://schemas.microsoft.com/office/powerpoint/2010/main" val="439146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F53F9F-738B-0FB9-165C-65290E60C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669A7F-F406-AC3F-C18E-768D2F7881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250534"/>
            <a:ext cx="6984776" cy="12376068"/>
          </a:xfrm>
        </p:spPr>
      </p:pic>
    </p:spTree>
    <p:extLst>
      <p:ext uri="{BB962C8B-B14F-4D97-AF65-F5344CB8AC3E}">
        <p14:creationId xmlns:p14="http://schemas.microsoft.com/office/powerpoint/2010/main" val="3142364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C3785B-4C05-3A93-A748-50BE51E9E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7523B7-57D4-4782-1DFA-6F47A58755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58178"/>
            <a:ext cx="7859293" cy="6916178"/>
          </a:xfrm>
        </p:spPr>
      </p:pic>
    </p:spTree>
    <p:extLst>
      <p:ext uri="{BB962C8B-B14F-4D97-AF65-F5344CB8AC3E}">
        <p14:creationId xmlns:p14="http://schemas.microsoft.com/office/powerpoint/2010/main" val="1562890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D46D95-46C2-2F35-3484-B89D209A7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363BAC-DDD5-2745-8DCC-F4CAE41156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20728"/>
            <a:ext cx="7839547" cy="6820407"/>
          </a:xfrm>
        </p:spPr>
      </p:pic>
    </p:spTree>
    <p:extLst>
      <p:ext uri="{BB962C8B-B14F-4D97-AF65-F5344CB8AC3E}">
        <p14:creationId xmlns:p14="http://schemas.microsoft.com/office/powerpoint/2010/main" val="721977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106324-04B4-D661-2D98-E4E03B5E0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38AB12-A7AA-C042-B6E2-761CEB728C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072" y="0"/>
            <a:ext cx="7288264" cy="6839349"/>
          </a:xfrm>
        </p:spPr>
      </p:pic>
    </p:spTree>
    <p:extLst>
      <p:ext uri="{BB962C8B-B14F-4D97-AF65-F5344CB8AC3E}">
        <p14:creationId xmlns:p14="http://schemas.microsoft.com/office/powerpoint/2010/main" val="1265394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3AD5F0-2463-7814-3615-691B41D84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F1FB1B-44AB-A77B-59D0-ADFAC2EEE7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02364"/>
            <a:ext cx="8062196" cy="6960364"/>
          </a:xfrm>
        </p:spPr>
      </p:pic>
    </p:spTree>
    <p:extLst>
      <p:ext uri="{BB962C8B-B14F-4D97-AF65-F5344CB8AC3E}">
        <p14:creationId xmlns:p14="http://schemas.microsoft.com/office/powerpoint/2010/main" val="2898596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6A6AF1-B185-DB8B-F2C4-DB8DF0F98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077632-A4F2-A025-DE87-362FBED345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246" y="116632"/>
            <a:ext cx="5894025" cy="6644787"/>
          </a:xfrm>
        </p:spPr>
      </p:pic>
    </p:spTree>
    <p:extLst>
      <p:ext uri="{BB962C8B-B14F-4D97-AF65-F5344CB8AC3E}">
        <p14:creationId xmlns:p14="http://schemas.microsoft.com/office/powerpoint/2010/main" val="1261409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9C777E-3D32-A244-6880-94743BCB9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93DDFA-D71A-2CF4-847D-353B852C74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76968"/>
            <a:ext cx="7319506" cy="6934968"/>
          </a:xfrm>
        </p:spPr>
      </p:pic>
    </p:spTree>
    <p:extLst>
      <p:ext uri="{BB962C8B-B14F-4D97-AF65-F5344CB8AC3E}">
        <p14:creationId xmlns:p14="http://schemas.microsoft.com/office/powerpoint/2010/main" val="6527219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0DC1F8-A46C-FFF8-4691-C5CAF4762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A7C4AB-E765-7C53-EC2D-978793836A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675456"/>
            <a:ext cx="5544616" cy="9866466"/>
          </a:xfrm>
        </p:spPr>
      </p:pic>
    </p:spTree>
    <p:extLst>
      <p:ext uri="{BB962C8B-B14F-4D97-AF65-F5344CB8AC3E}">
        <p14:creationId xmlns:p14="http://schemas.microsoft.com/office/powerpoint/2010/main" val="4192404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596C36-DF2C-29C1-866B-32535B97D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325499-F16F-40F9-B62C-B5DCAFF1FC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35" y="548680"/>
            <a:ext cx="11659465" cy="5484267"/>
          </a:xfrm>
        </p:spPr>
      </p:pic>
    </p:spTree>
    <p:extLst>
      <p:ext uri="{BB962C8B-B14F-4D97-AF65-F5344CB8AC3E}">
        <p14:creationId xmlns:p14="http://schemas.microsoft.com/office/powerpoint/2010/main" val="1670513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966028-0FC3-91B6-8CBD-8E54F0609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8417FE-6DCE-AA6B-4327-1347959F26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974" y="0"/>
            <a:ext cx="6443338" cy="7092574"/>
          </a:xfrm>
        </p:spPr>
      </p:pic>
    </p:spTree>
    <p:extLst>
      <p:ext uri="{BB962C8B-B14F-4D97-AF65-F5344CB8AC3E}">
        <p14:creationId xmlns:p14="http://schemas.microsoft.com/office/powerpoint/2010/main" val="503565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E01929-D2D5-0BAA-1C9B-68EF88B47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28D331-80D4-E820-53C8-C3FB2C8808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055" y="116632"/>
            <a:ext cx="6787265" cy="6748555"/>
          </a:xfrm>
        </p:spPr>
      </p:pic>
    </p:spTree>
    <p:extLst>
      <p:ext uri="{BB962C8B-B14F-4D97-AF65-F5344CB8AC3E}">
        <p14:creationId xmlns:p14="http://schemas.microsoft.com/office/powerpoint/2010/main" val="2643165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C32109-9259-9A92-48C9-0E3472EF1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9459CD-1C4A-491D-E90E-649BF2C469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88640"/>
            <a:ext cx="6120680" cy="6584000"/>
          </a:xfrm>
        </p:spPr>
      </p:pic>
    </p:spTree>
    <p:extLst>
      <p:ext uri="{BB962C8B-B14F-4D97-AF65-F5344CB8AC3E}">
        <p14:creationId xmlns:p14="http://schemas.microsoft.com/office/powerpoint/2010/main" val="1358146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1FB1FE-DD21-FD8F-92D0-89E27E523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C9B61D-4237-8CE5-B438-3B525695A5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31966"/>
            <a:ext cx="5040560" cy="7056785"/>
          </a:xfrm>
        </p:spPr>
      </p:pic>
    </p:spTree>
    <p:extLst>
      <p:ext uri="{BB962C8B-B14F-4D97-AF65-F5344CB8AC3E}">
        <p14:creationId xmlns:p14="http://schemas.microsoft.com/office/powerpoint/2010/main" val="628437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68E16D-932A-78CF-75E2-559CE3428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001ACE-4BF6-7646-8F4F-6A2A17B608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86324"/>
            <a:ext cx="4824536" cy="7401903"/>
          </a:xfrm>
        </p:spPr>
      </p:pic>
    </p:spTree>
    <p:extLst>
      <p:ext uri="{BB962C8B-B14F-4D97-AF65-F5344CB8AC3E}">
        <p14:creationId xmlns:p14="http://schemas.microsoft.com/office/powerpoint/2010/main" val="4278114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766787-9B3C-E96A-A112-987FF11B6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F19BFB-325B-D3A5-335F-548C30F9F5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320668"/>
            <a:ext cx="7056783" cy="6558206"/>
          </a:xfrm>
        </p:spPr>
      </p:pic>
    </p:spTree>
    <p:extLst>
      <p:ext uri="{BB962C8B-B14F-4D97-AF65-F5344CB8AC3E}">
        <p14:creationId xmlns:p14="http://schemas.microsoft.com/office/powerpoint/2010/main" val="2999263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954EEA-7E45-07B3-1B59-514AEE088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79ADC5-0F4D-F7D3-D058-7DDC99D170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260648"/>
            <a:ext cx="8995973" cy="6746980"/>
          </a:xfrm>
        </p:spPr>
      </p:pic>
    </p:spTree>
    <p:extLst>
      <p:ext uri="{BB962C8B-B14F-4D97-AF65-F5344CB8AC3E}">
        <p14:creationId xmlns:p14="http://schemas.microsoft.com/office/powerpoint/2010/main" val="1860544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C45A15-D72A-34DE-0F9A-5D9A12AD4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377892-B6B4-E6F1-522F-CAAA246748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448089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754F0B-AEA1-C853-01C6-F6CF5CA62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B319CD-831D-18D5-143D-5223F95CF4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75" y="365124"/>
            <a:ext cx="8520633" cy="6390475"/>
          </a:xfrm>
        </p:spPr>
      </p:pic>
    </p:spTree>
    <p:extLst>
      <p:ext uri="{BB962C8B-B14F-4D97-AF65-F5344CB8AC3E}">
        <p14:creationId xmlns:p14="http://schemas.microsoft.com/office/powerpoint/2010/main" val="1993600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6DFDFB-E11B-6395-684C-E37B2132C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ADF196-5EB0-8DED-5848-1B8CFEB0D1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67824"/>
            <a:ext cx="5472608" cy="7191929"/>
          </a:xfrm>
        </p:spPr>
      </p:pic>
    </p:spTree>
    <p:extLst>
      <p:ext uri="{BB962C8B-B14F-4D97-AF65-F5344CB8AC3E}">
        <p14:creationId xmlns:p14="http://schemas.microsoft.com/office/powerpoint/2010/main" val="4092617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D7B07A-93DA-EF03-F027-FE30DC7A4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473F48-CAD2-1FF3-F472-38DDC246EE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31938"/>
            <a:ext cx="5472608" cy="6921876"/>
          </a:xfrm>
        </p:spPr>
      </p:pic>
    </p:spTree>
    <p:extLst>
      <p:ext uri="{BB962C8B-B14F-4D97-AF65-F5344CB8AC3E}">
        <p14:creationId xmlns:p14="http://schemas.microsoft.com/office/powerpoint/2010/main" val="708156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08AA26-D417-0543-32C1-3EF24B5AC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2A7192-D579-7756-05DF-395FE3065B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746766"/>
            <a:ext cx="6480720" cy="8636854"/>
          </a:xfrm>
        </p:spPr>
      </p:pic>
    </p:spTree>
    <p:extLst>
      <p:ext uri="{BB962C8B-B14F-4D97-AF65-F5344CB8AC3E}">
        <p14:creationId xmlns:p14="http://schemas.microsoft.com/office/powerpoint/2010/main" val="939093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894446-3ADC-8482-2B96-CD689A758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D61A65-DAE1-2035-43F3-CE93BB8B2A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711" y="0"/>
            <a:ext cx="6208577" cy="6869567"/>
          </a:xfrm>
        </p:spPr>
      </p:pic>
    </p:spTree>
    <p:extLst>
      <p:ext uri="{BB962C8B-B14F-4D97-AF65-F5344CB8AC3E}">
        <p14:creationId xmlns:p14="http://schemas.microsoft.com/office/powerpoint/2010/main" val="1898671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69D924-7A79-A738-F0F4-46BFD4977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3C74EA-3603-250A-FDAE-6D17BFC3EC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91936"/>
            <a:ext cx="6120680" cy="6958492"/>
          </a:xfrm>
        </p:spPr>
      </p:pic>
    </p:spTree>
    <p:extLst>
      <p:ext uri="{BB962C8B-B14F-4D97-AF65-F5344CB8AC3E}">
        <p14:creationId xmlns:p14="http://schemas.microsoft.com/office/powerpoint/2010/main" val="14512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29DF39-530F-EEA1-5CEE-78B307AE1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83034D-8472-C4FD-0111-6B3EA2A4ED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616624" cy="7020780"/>
          </a:xfrm>
        </p:spPr>
      </p:pic>
    </p:spTree>
    <p:extLst>
      <p:ext uri="{BB962C8B-B14F-4D97-AF65-F5344CB8AC3E}">
        <p14:creationId xmlns:p14="http://schemas.microsoft.com/office/powerpoint/2010/main" val="3767555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CF3376-51F3-83E4-8747-A5019084B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E2F7B9-4857-55A0-21A2-C844C486C5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43602"/>
            <a:ext cx="5544615" cy="6772051"/>
          </a:xfrm>
        </p:spPr>
      </p:pic>
    </p:spTree>
    <p:extLst>
      <p:ext uri="{BB962C8B-B14F-4D97-AF65-F5344CB8AC3E}">
        <p14:creationId xmlns:p14="http://schemas.microsoft.com/office/powerpoint/2010/main" val="3737958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6DF575-2CE4-45B3-E077-ED60CE79A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E3E02B-1381-A12B-9EEA-19D75BF6FC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500" y="476672"/>
            <a:ext cx="9493003" cy="6750580"/>
          </a:xfrm>
        </p:spPr>
      </p:pic>
    </p:spTree>
    <p:extLst>
      <p:ext uri="{BB962C8B-B14F-4D97-AF65-F5344CB8AC3E}">
        <p14:creationId xmlns:p14="http://schemas.microsoft.com/office/powerpoint/2010/main" val="2365836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EB5E13-C711-CC22-3A64-10AF34D0D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3A2C4D-14AF-ABE8-F60A-FD7B49AAAB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71400"/>
            <a:ext cx="6984775" cy="6905102"/>
          </a:xfrm>
        </p:spPr>
      </p:pic>
    </p:spTree>
    <p:extLst>
      <p:ext uri="{BB962C8B-B14F-4D97-AF65-F5344CB8AC3E}">
        <p14:creationId xmlns:p14="http://schemas.microsoft.com/office/powerpoint/2010/main" val="2501382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FE94D0-34D0-7CBD-6486-7502796E9C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C13923-7FC3-D5CB-6F6D-92EDDCC227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52872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13206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6C0D55-2E7F-A9E4-1D0D-A1F915134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CECA9E-A1B0-89B8-595E-95800C32C2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6478"/>
            <a:ext cx="5616624" cy="6773819"/>
          </a:xfrm>
        </p:spPr>
      </p:pic>
    </p:spTree>
    <p:extLst>
      <p:ext uri="{BB962C8B-B14F-4D97-AF65-F5344CB8AC3E}">
        <p14:creationId xmlns:p14="http://schemas.microsoft.com/office/powerpoint/2010/main" val="394959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C8AE21-81EF-8733-4630-FC633CE00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040A7C-1114-28BC-FE49-CD594FF1B6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0"/>
            <a:ext cx="7488831" cy="6746695"/>
          </a:xfrm>
        </p:spPr>
      </p:pic>
    </p:spTree>
    <p:extLst>
      <p:ext uri="{BB962C8B-B14F-4D97-AF65-F5344CB8AC3E}">
        <p14:creationId xmlns:p14="http://schemas.microsoft.com/office/powerpoint/2010/main" val="1183387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C4E288-CE85-6CE7-3A0B-42CA3B5D0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6B8EAE-DEA1-2049-7A18-AC42793EBA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378897"/>
            <a:ext cx="8280920" cy="6376752"/>
          </a:xfrm>
        </p:spPr>
      </p:pic>
    </p:spTree>
    <p:extLst>
      <p:ext uri="{BB962C8B-B14F-4D97-AF65-F5344CB8AC3E}">
        <p14:creationId xmlns:p14="http://schemas.microsoft.com/office/powerpoint/2010/main" val="3193726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92882E-208A-AF1E-4467-68393AD96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0390E8-6362-16B3-92E5-7C62B0180D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132" y="116632"/>
            <a:ext cx="7397735" cy="6881614"/>
          </a:xfrm>
        </p:spPr>
      </p:pic>
    </p:spTree>
    <p:extLst>
      <p:ext uri="{BB962C8B-B14F-4D97-AF65-F5344CB8AC3E}">
        <p14:creationId xmlns:p14="http://schemas.microsoft.com/office/powerpoint/2010/main" val="4208007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6B54A8-096F-E9D4-488D-4A68B0990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CD0B8F-1D75-5206-BA91-5383A4612E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984366"/>
            <a:ext cx="6552727" cy="8724903"/>
          </a:xfrm>
        </p:spPr>
      </p:pic>
    </p:spTree>
    <p:extLst>
      <p:ext uri="{BB962C8B-B14F-4D97-AF65-F5344CB8AC3E}">
        <p14:creationId xmlns:p14="http://schemas.microsoft.com/office/powerpoint/2010/main" val="1682133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01983C-0E7D-D935-4746-EBB75E96A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38ADB6-D038-AEB2-A1FF-8D3F74F55A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83592"/>
            <a:ext cx="5400600" cy="6817326"/>
          </a:xfrm>
        </p:spPr>
      </p:pic>
    </p:spTree>
    <p:extLst>
      <p:ext uri="{BB962C8B-B14F-4D97-AF65-F5344CB8AC3E}">
        <p14:creationId xmlns:p14="http://schemas.microsoft.com/office/powerpoint/2010/main" val="4222203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932121-59C8-0527-A706-C1365D231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C494549-BF91-0228-7036-C62D45CA20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129493"/>
            <a:ext cx="7321860" cy="6731237"/>
          </a:xfrm>
        </p:spPr>
      </p:pic>
    </p:spTree>
    <p:extLst>
      <p:ext uri="{BB962C8B-B14F-4D97-AF65-F5344CB8AC3E}">
        <p14:creationId xmlns:p14="http://schemas.microsoft.com/office/powerpoint/2010/main" val="93112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EA4430-C35A-E563-FB03-8CAD5A26F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BFC321-5A34-CB23-88AA-5E9A0C556D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-751234"/>
            <a:ext cx="9001000" cy="9001000"/>
          </a:xfrm>
        </p:spPr>
      </p:pic>
    </p:spTree>
    <p:extLst>
      <p:ext uri="{BB962C8B-B14F-4D97-AF65-F5344CB8AC3E}">
        <p14:creationId xmlns:p14="http://schemas.microsoft.com/office/powerpoint/2010/main" val="1218280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8848BC-0274-2CB8-0B43-C0C136C33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B4E225-2941-2BE3-0C7A-981C976E4B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474270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83EFE2-BEA4-9D96-6183-8AC651398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5321E4-D127-1018-93A7-7EFD55DAC0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217" y="-99392"/>
            <a:ext cx="7242143" cy="7421132"/>
          </a:xfrm>
        </p:spPr>
      </p:pic>
    </p:spTree>
    <p:extLst>
      <p:ext uri="{BB962C8B-B14F-4D97-AF65-F5344CB8AC3E}">
        <p14:creationId xmlns:p14="http://schemas.microsoft.com/office/powerpoint/2010/main" val="4120777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CD2A75-5920-2046-621D-0C0FB5FC5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8CE23B-27FC-28FC-AF3D-7A3A3BEF4C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270788"/>
            <a:ext cx="9231713" cy="6587212"/>
          </a:xfrm>
        </p:spPr>
      </p:pic>
    </p:spTree>
    <p:extLst>
      <p:ext uri="{BB962C8B-B14F-4D97-AF65-F5344CB8AC3E}">
        <p14:creationId xmlns:p14="http://schemas.microsoft.com/office/powerpoint/2010/main" val="1644278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88FCA6-3CCD-0E08-9714-27A404232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67948C-3B03-87F1-8E2F-B12A5047E9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11" y="1690688"/>
            <a:ext cx="12168513" cy="3701256"/>
          </a:xfrm>
        </p:spPr>
      </p:pic>
    </p:spTree>
    <p:extLst>
      <p:ext uri="{BB962C8B-B14F-4D97-AF65-F5344CB8AC3E}">
        <p14:creationId xmlns:p14="http://schemas.microsoft.com/office/powerpoint/2010/main" val="3328570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15271F-3397-6F23-E341-4327487E0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6CA063-BA3D-F925-661B-2678D3074F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73029"/>
            <a:ext cx="5184576" cy="7333782"/>
          </a:xfrm>
        </p:spPr>
      </p:pic>
    </p:spTree>
    <p:extLst>
      <p:ext uri="{BB962C8B-B14F-4D97-AF65-F5344CB8AC3E}">
        <p14:creationId xmlns:p14="http://schemas.microsoft.com/office/powerpoint/2010/main" val="4038529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9AA38-4A0E-AB53-88D9-B3CEE9E29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AF7828-A8A6-54D5-855D-414DDC4DED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988" y="-171400"/>
            <a:ext cx="6719347" cy="7588008"/>
          </a:xfrm>
        </p:spPr>
      </p:pic>
    </p:spTree>
    <p:extLst>
      <p:ext uri="{BB962C8B-B14F-4D97-AF65-F5344CB8AC3E}">
        <p14:creationId xmlns:p14="http://schemas.microsoft.com/office/powerpoint/2010/main" val="557435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F3228F-6E30-37CE-39CA-87900AE2F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0545C8-6104-D5AA-ABDC-2722B11C49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201030"/>
            <a:ext cx="8875960" cy="6656970"/>
          </a:xfrm>
        </p:spPr>
      </p:pic>
    </p:spTree>
    <p:extLst>
      <p:ext uri="{BB962C8B-B14F-4D97-AF65-F5344CB8AC3E}">
        <p14:creationId xmlns:p14="http://schemas.microsoft.com/office/powerpoint/2010/main" val="3891243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871581-91A9-C915-65E4-402EEBDB3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42EB1C-3A95-D363-F4A7-D8214E753F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5940575" cy="758876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F3DC0BF-F661-2BA7-F742-970E798E7E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54037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49C4E57-DBA2-5686-EDB1-AADDEF5FBF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5540375"/>
            <a:ext cx="1884144" cy="1066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941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27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jean-louis BEYAERT</dc:creator>
  <cp:lastModifiedBy>jean-louis BEYAERT</cp:lastModifiedBy>
  <cp:revision>1</cp:revision>
  <dcterms:created xsi:type="dcterms:W3CDTF">2024-12-27T18:01:09Z</dcterms:created>
  <dcterms:modified xsi:type="dcterms:W3CDTF">2024-12-27T18:28:58Z</dcterms:modified>
</cp:coreProperties>
</file>