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2" r:id="rId9"/>
    <p:sldId id="269" r:id="rId10"/>
    <p:sldId id="263" r:id="rId11"/>
    <p:sldId id="306" r:id="rId12"/>
    <p:sldId id="264" r:id="rId13"/>
    <p:sldId id="267" r:id="rId14"/>
    <p:sldId id="265" r:id="rId15"/>
    <p:sldId id="266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68" autoAdjust="0"/>
    <p:restoredTop sz="94660"/>
  </p:normalViewPr>
  <p:slideViewPr>
    <p:cSldViewPr>
      <p:cViewPr varScale="1">
        <p:scale>
          <a:sx n="58" d="100"/>
          <a:sy n="58" d="100"/>
        </p:scale>
        <p:origin x="10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93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19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402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9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45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87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761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75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7E159-42B3-4F51-AEF7-AFE32B95C8E5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3FBE1-08A7-4F5C-94CF-1C1E995F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7340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96CC9-F239-74F6-C950-41ECE2937F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8AE3532-6E39-F50A-CEB8-BD4D02A2CF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2108749-57E2-454E-41EA-EF5F6BCA86DC}"/>
              </a:ext>
            </a:extLst>
          </p:cNvPr>
          <p:cNvSpPr/>
          <p:nvPr/>
        </p:nvSpPr>
        <p:spPr>
          <a:xfrm>
            <a:off x="2135560" y="548680"/>
            <a:ext cx="775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N°151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E061622-9501-23BB-95EC-1BC6B465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00200"/>
            <a:ext cx="5010150" cy="50292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FDBE967-A826-3974-F208-144BA6B845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188181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00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  <p:sndAc>
          <p:stSnd loop="1">
            <p:snd r:embed="rId2" name="Benny Hill.wav"/>
          </p:stSnd>
        </p:sndAc>
      </p:transition>
    </mc:Choice>
    <mc:Fallback>
      <p:transition spd="slow">
        <p:push dir="u"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9C4127-D4F2-5D53-6D80-9E37DE1B3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0AD3EC-EB03-D821-C0DA-8B60155BEB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089202" cy="6785603"/>
          </a:xfrm>
        </p:spPr>
      </p:pic>
    </p:spTree>
    <p:extLst>
      <p:ext uri="{BB962C8B-B14F-4D97-AF65-F5344CB8AC3E}">
        <p14:creationId xmlns:p14="http://schemas.microsoft.com/office/powerpoint/2010/main" val="2395419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64F2A3-AF60-C318-7A41-343831259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185F5-8D95-BFB9-8AB0-94EDCDED9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22" y="275446"/>
            <a:ext cx="9378902" cy="6307108"/>
          </a:xfrm>
        </p:spPr>
      </p:pic>
    </p:spTree>
    <p:extLst>
      <p:ext uri="{BB962C8B-B14F-4D97-AF65-F5344CB8AC3E}">
        <p14:creationId xmlns:p14="http://schemas.microsoft.com/office/powerpoint/2010/main" val="394704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BA2E0-54E3-1BB0-1A3B-66C50B7AB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A50527-8432-CFA6-B55B-FF0FD550C2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89" y="0"/>
            <a:ext cx="5091551" cy="6950063"/>
          </a:xfrm>
        </p:spPr>
      </p:pic>
    </p:spTree>
    <p:extLst>
      <p:ext uri="{BB962C8B-B14F-4D97-AF65-F5344CB8AC3E}">
        <p14:creationId xmlns:p14="http://schemas.microsoft.com/office/powerpoint/2010/main" val="114918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8DD3E3-50CF-8122-35B9-0E5497A0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DF5A7CA-DB55-7AE9-45A2-E3BAEB8F36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24918"/>
            <a:ext cx="9292731" cy="6608164"/>
          </a:xfrm>
        </p:spPr>
      </p:pic>
    </p:spTree>
    <p:extLst>
      <p:ext uri="{BB962C8B-B14F-4D97-AF65-F5344CB8AC3E}">
        <p14:creationId xmlns:p14="http://schemas.microsoft.com/office/powerpoint/2010/main" val="1728530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A59046-BC55-59E5-934C-F94E2D124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C8EDAD-D89C-5E53-764A-1DB05D4602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4" y="365124"/>
            <a:ext cx="10515599" cy="6386699"/>
          </a:xfrm>
        </p:spPr>
      </p:pic>
    </p:spTree>
    <p:extLst>
      <p:ext uri="{BB962C8B-B14F-4D97-AF65-F5344CB8AC3E}">
        <p14:creationId xmlns:p14="http://schemas.microsoft.com/office/powerpoint/2010/main" val="260615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48FFA1-D17E-751D-CA42-CBEC7EC41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CE4232-7B0D-2C38-C0A8-637721A6B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13341"/>
            <a:ext cx="8118427" cy="6431317"/>
          </a:xfrm>
        </p:spPr>
      </p:pic>
    </p:spTree>
    <p:extLst>
      <p:ext uri="{BB962C8B-B14F-4D97-AF65-F5344CB8AC3E}">
        <p14:creationId xmlns:p14="http://schemas.microsoft.com/office/powerpoint/2010/main" val="173225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A0B02-3DA5-7067-EED7-C32786B87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E227FB-5222-D82D-AF6F-F5AA59D9CE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5753"/>
            <a:ext cx="9149541" cy="6773202"/>
          </a:xfrm>
        </p:spPr>
      </p:pic>
    </p:spTree>
    <p:extLst>
      <p:ext uri="{BB962C8B-B14F-4D97-AF65-F5344CB8AC3E}">
        <p14:creationId xmlns:p14="http://schemas.microsoft.com/office/powerpoint/2010/main" val="376680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670514-023D-42AA-32C6-AD0036D62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5F85B-F57E-7C50-4582-5C57B04C49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8251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82051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46F8EA-2ACB-C8DC-ACCD-F42AC71DE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45CA47-1135-6DE3-762F-E260B8FE04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268" y="-1323528"/>
            <a:ext cx="8673204" cy="10437527"/>
          </a:xfrm>
        </p:spPr>
      </p:pic>
    </p:spTree>
    <p:extLst>
      <p:ext uri="{BB962C8B-B14F-4D97-AF65-F5344CB8AC3E}">
        <p14:creationId xmlns:p14="http://schemas.microsoft.com/office/powerpoint/2010/main" val="138028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4A980C-DAFE-3E9E-7E85-AEB97AA25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E81BA-F1EB-A3DE-56E3-6F3ED071E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-48612"/>
            <a:ext cx="3600400" cy="6982596"/>
          </a:xfrm>
        </p:spPr>
      </p:pic>
    </p:spTree>
    <p:extLst>
      <p:ext uri="{BB962C8B-B14F-4D97-AF65-F5344CB8AC3E}">
        <p14:creationId xmlns:p14="http://schemas.microsoft.com/office/powerpoint/2010/main" val="1155537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74F446-9C31-C2E1-958E-62EE47EEE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6F3ACA-B8E3-39A5-FE46-305976413F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60379"/>
            <a:ext cx="8286701" cy="6046703"/>
          </a:xfrm>
        </p:spPr>
      </p:pic>
    </p:spTree>
    <p:extLst>
      <p:ext uri="{BB962C8B-B14F-4D97-AF65-F5344CB8AC3E}">
        <p14:creationId xmlns:p14="http://schemas.microsoft.com/office/powerpoint/2010/main" val="3030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38FE53-58A2-F7C9-EEF6-91C6D73EF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DCD7B8-36D1-438B-DB18-29FEFE1CA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721315" cy="7151644"/>
          </a:xfrm>
        </p:spPr>
      </p:pic>
    </p:spTree>
    <p:extLst>
      <p:ext uri="{BB962C8B-B14F-4D97-AF65-F5344CB8AC3E}">
        <p14:creationId xmlns:p14="http://schemas.microsoft.com/office/powerpoint/2010/main" val="2957757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9157B-77F9-4A06-A3ED-F56E668D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2CAC59-6D1A-C89A-58B3-E999925FE2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102" y="365125"/>
            <a:ext cx="7891795" cy="6576496"/>
          </a:xfrm>
        </p:spPr>
      </p:pic>
    </p:spTree>
    <p:extLst>
      <p:ext uri="{BB962C8B-B14F-4D97-AF65-F5344CB8AC3E}">
        <p14:creationId xmlns:p14="http://schemas.microsoft.com/office/powerpoint/2010/main" val="1565942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90D41-B323-20FA-00A3-EE2A6307C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B44889-4B4B-F5A9-E063-2800C0C0FF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76672"/>
            <a:ext cx="8730129" cy="6171716"/>
          </a:xfrm>
        </p:spPr>
      </p:pic>
    </p:spTree>
    <p:extLst>
      <p:ext uri="{BB962C8B-B14F-4D97-AF65-F5344CB8AC3E}">
        <p14:creationId xmlns:p14="http://schemas.microsoft.com/office/powerpoint/2010/main" val="366605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A9C8D-19B0-3AC3-367E-7ABB7240F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B88CE3-5F14-1BB1-D314-05815EBEB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3901"/>
            <a:ext cx="6961243" cy="6948009"/>
          </a:xfrm>
        </p:spPr>
      </p:pic>
    </p:spTree>
    <p:extLst>
      <p:ext uri="{BB962C8B-B14F-4D97-AF65-F5344CB8AC3E}">
        <p14:creationId xmlns:p14="http://schemas.microsoft.com/office/powerpoint/2010/main" val="202139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9C12B-1E8D-F10A-2CF1-BB26DC216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740FF6-5F30-3AE9-6C20-210FB07AD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31118"/>
            <a:ext cx="7883382" cy="6595763"/>
          </a:xfrm>
        </p:spPr>
      </p:pic>
    </p:spTree>
    <p:extLst>
      <p:ext uri="{BB962C8B-B14F-4D97-AF65-F5344CB8AC3E}">
        <p14:creationId xmlns:p14="http://schemas.microsoft.com/office/powerpoint/2010/main" val="381140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CE28E-C0A7-1E9E-43E0-D6C2ECAC2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01DC45-A37A-EBEF-783F-9E83DA352B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10469"/>
            <a:ext cx="8044246" cy="7078937"/>
          </a:xfrm>
        </p:spPr>
      </p:pic>
    </p:spTree>
    <p:extLst>
      <p:ext uri="{BB962C8B-B14F-4D97-AF65-F5344CB8AC3E}">
        <p14:creationId xmlns:p14="http://schemas.microsoft.com/office/powerpoint/2010/main" val="65156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3C464E-707F-052C-A840-1CDD38164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B40E9E-A870-D08A-CC2C-1A24D842DD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8548"/>
            <a:ext cx="7483124" cy="6995095"/>
          </a:xfrm>
        </p:spPr>
      </p:pic>
    </p:spTree>
    <p:extLst>
      <p:ext uri="{BB962C8B-B14F-4D97-AF65-F5344CB8AC3E}">
        <p14:creationId xmlns:p14="http://schemas.microsoft.com/office/powerpoint/2010/main" val="12886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40D4ED-EDB5-C27A-A110-25C407717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AA56AA-F9F4-BEDC-7FE7-46264EADE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74895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AC7D26-F9E6-F873-BFB6-7D77A1DBC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9E6422-273F-CE4B-2A5B-49F327731F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80168" cy="7029400"/>
          </a:xfrm>
        </p:spPr>
      </p:pic>
    </p:spTree>
    <p:extLst>
      <p:ext uri="{BB962C8B-B14F-4D97-AF65-F5344CB8AC3E}">
        <p14:creationId xmlns:p14="http://schemas.microsoft.com/office/powerpoint/2010/main" val="1770432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13C699-B1F3-960E-2639-251AA0C7F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81E479-DE83-781D-F982-0BDC139F23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1852"/>
            <a:ext cx="5040560" cy="6851713"/>
          </a:xfrm>
        </p:spPr>
      </p:pic>
    </p:spTree>
    <p:extLst>
      <p:ext uri="{BB962C8B-B14F-4D97-AF65-F5344CB8AC3E}">
        <p14:creationId xmlns:p14="http://schemas.microsoft.com/office/powerpoint/2010/main" val="3054216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6A8B3-030D-376B-AF41-5C625762E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FFEAAF-DA8B-186A-3851-6C69D7749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77" y="0"/>
            <a:ext cx="7222307" cy="7673703"/>
          </a:xfrm>
        </p:spPr>
      </p:pic>
    </p:spTree>
    <p:extLst>
      <p:ext uri="{BB962C8B-B14F-4D97-AF65-F5344CB8AC3E}">
        <p14:creationId xmlns:p14="http://schemas.microsoft.com/office/powerpoint/2010/main" val="215229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7644CF-5D31-BA18-EEB4-FEA3BD931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27B219-A264-E027-A975-D1A37ED78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82" y="116632"/>
            <a:ext cx="5685490" cy="6822588"/>
          </a:xfrm>
        </p:spPr>
      </p:pic>
    </p:spTree>
    <p:extLst>
      <p:ext uri="{BB962C8B-B14F-4D97-AF65-F5344CB8AC3E}">
        <p14:creationId xmlns:p14="http://schemas.microsoft.com/office/powerpoint/2010/main" val="74347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7A10B-5D4F-0E35-F905-92044164A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5F3DC5-4A4F-7619-1C1D-507C7FB97D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16330"/>
            <a:ext cx="8460029" cy="6425340"/>
          </a:xfrm>
        </p:spPr>
      </p:pic>
    </p:spTree>
    <p:extLst>
      <p:ext uri="{BB962C8B-B14F-4D97-AF65-F5344CB8AC3E}">
        <p14:creationId xmlns:p14="http://schemas.microsoft.com/office/powerpoint/2010/main" val="2438939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29A423-3B29-DE04-68B5-522E13561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6A9262-C22E-4902-9DDF-13AD0CF122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83993" cy="6854992"/>
          </a:xfrm>
        </p:spPr>
      </p:pic>
    </p:spTree>
    <p:extLst>
      <p:ext uri="{BB962C8B-B14F-4D97-AF65-F5344CB8AC3E}">
        <p14:creationId xmlns:p14="http://schemas.microsoft.com/office/powerpoint/2010/main" val="84503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E3697-5FE3-5F3D-9301-314C366D5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BE4D36-498F-11CD-7FDD-43035DD5C6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961392" cy="6931853"/>
          </a:xfrm>
        </p:spPr>
      </p:pic>
    </p:spTree>
    <p:extLst>
      <p:ext uri="{BB962C8B-B14F-4D97-AF65-F5344CB8AC3E}">
        <p14:creationId xmlns:p14="http://schemas.microsoft.com/office/powerpoint/2010/main" val="290049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9C69EC-FEC0-16E8-5F31-51D5A7183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AAD51-25CB-F162-0501-54168A580F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537798" cy="8537798"/>
          </a:xfrm>
        </p:spPr>
      </p:pic>
    </p:spTree>
    <p:extLst>
      <p:ext uri="{BB962C8B-B14F-4D97-AF65-F5344CB8AC3E}">
        <p14:creationId xmlns:p14="http://schemas.microsoft.com/office/powerpoint/2010/main" val="93062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1F42A0-5D7B-668B-CF3A-C21224DA2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BEA7A0-F230-9951-C7B2-A0D5B9997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59630"/>
            <a:ext cx="4824536" cy="7557829"/>
          </a:xfrm>
        </p:spPr>
      </p:pic>
    </p:spTree>
    <p:extLst>
      <p:ext uri="{BB962C8B-B14F-4D97-AF65-F5344CB8AC3E}">
        <p14:creationId xmlns:p14="http://schemas.microsoft.com/office/powerpoint/2010/main" val="363909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4526EC-DB71-C42F-F9E9-9632D4ECF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6ACAF1-A560-BAF2-5EC5-E0212DBC18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206" y="260648"/>
            <a:ext cx="7789178" cy="6724658"/>
          </a:xfrm>
        </p:spPr>
      </p:pic>
    </p:spTree>
    <p:extLst>
      <p:ext uri="{BB962C8B-B14F-4D97-AF65-F5344CB8AC3E}">
        <p14:creationId xmlns:p14="http://schemas.microsoft.com/office/powerpoint/2010/main" val="2025815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14EAD6-218B-8745-B407-9EDF8C714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B77EA-0061-E950-0A60-7DCCD1B515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75171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D66AD-7E71-9E34-61E3-49076F777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F950E9-9846-03FE-A0BF-4EB50081B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84"/>
            <a:ext cx="5832648" cy="6769032"/>
          </a:xfrm>
        </p:spPr>
      </p:pic>
    </p:spTree>
    <p:extLst>
      <p:ext uri="{BB962C8B-B14F-4D97-AF65-F5344CB8AC3E}">
        <p14:creationId xmlns:p14="http://schemas.microsoft.com/office/powerpoint/2010/main" val="265011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4E857E-A099-6FBE-61C3-9A467607A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CF9414-D3E3-F719-5811-954CC19D14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591474"/>
            <a:ext cx="4176464" cy="7610871"/>
          </a:xfrm>
        </p:spPr>
      </p:pic>
    </p:spTree>
    <p:extLst>
      <p:ext uri="{BB962C8B-B14F-4D97-AF65-F5344CB8AC3E}">
        <p14:creationId xmlns:p14="http://schemas.microsoft.com/office/powerpoint/2010/main" val="385400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A089F-3E11-65A3-C3F1-C170184A4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5C352-CB0E-0303-4721-5EC3675457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4" y="0"/>
            <a:ext cx="7010472" cy="7037129"/>
          </a:xfrm>
        </p:spPr>
      </p:pic>
    </p:spTree>
    <p:extLst>
      <p:ext uri="{BB962C8B-B14F-4D97-AF65-F5344CB8AC3E}">
        <p14:creationId xmlns:p14="http://schemas.microsoft.com/office/powerpoint/2010/main" val="417267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1C8F50-E1BC-8407-DA1A-EDB1601CC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6DAA3D-F92B-802B-E1AE-1D9A08620C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294" y="980728"/>
            <a:ext cx="8017122" cy="5667660"/>
          </a:xfrm>
        </p:spPr>
      </p:pic>
    </p:spTree>
    <p:extLst>
      <p:ext uri="{BB962C8B-B14F-4D97-AF65-F5344CB8AC3E}">
        <p14:creationId xmlns:p14="http://schemas.microsoft.com/office/powerpoint/2010/main" val="6093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E60619-FCB9-E874-41FC-AE3CC8CFE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B54852-FFE1-629A-F51A-74D439F49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19316"/>
            <a:ext cx="5328592" cy="7091284"/>
          </a:xfrm>
        </p:spPr>
      </p:pic>
    </p:spTree>
    <p:extLst>
      <p:ext uri="{BB962C8B-B14F-4D97-AF65-F5344CB8AC3E}">
        <p14:creationId xmlns:p14="http://schemas.microsoft.com/office/powerpoint/2010/main" val="295862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2B2B6D-CB96-FF47-EFBA-669052EC1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013704-D6CA-AF7E-A2D0-0630F0B28B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459432"/>
            <a:ext cx="8784976" cy="7110340"/>
          </a:xfrm>
        </p:spPr>
      </p:pic>
    </p:spTree>
    <p:extLst>
      <p:ext uri="{BB962C8B-B14F-4D97-AF65-F5344CB8AC3E}">
        <p14:creationId xmlns:p14="http://schemas.microsoft.com/office/powerpoint/2010/main" val="288720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684B1-FBA2-5CD5-B4B4-93BFAFEDC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5BFB30-8863-8185-3CD3-287B9511D2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7033251" cy="7019881"/>
          </a:xfrm>
        </p:spPr>
      </p:pic>
    </p:spTree>
    <p:extLst>
      <p:ext uri="{BB962C8B-B14F-4D97-AF65-F5344CB8AC3E}">
        <p14:creationId xmlns:p14="http://schemas.microsoft.com/office/powerpoint/2010/main" val="6634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284DDF-EB74-B607-FB98-C9D5519E0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09137A-B001-77F3-1BED-E8F46D83E4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43648"/>
            <a:ext cx="7704855" cy="6344467"/>
          </a:xfrm>
        </p:spPr>
      </p:pic>
    </p:spTree>
    <p:extLst>
      <p:ext uri="{BB962C8B-B14F-4D97-AF65-F5344CB8AC3E}">
        <p14:creationId xmlns:p14="http://schemas.microsoft.com/office/powerpoint/2010/main" val="23593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B2070-37A3-C406-57DD-8751A86C2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D0086D-DB1F-4D47-6822-7440C9AF5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196" y="-99392"/>
            <a:ext cx="8435195" cy="7049413"/>
          </a:xfrm>
        </p:spPr>
      </p:pic>
    </p:spTree>
    <p:extLst>
      <p:ext uri="{BB962C8B-B14F-4D97-AF65-F5344CB8AC3E}">
        <p14:creationId xmlns:p14="http://schemas.microsoft.com/office/powerpoint/2010/main" val="46447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8F1E2A-7F7E-7D76-D762-1DB0BC710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2BCBB8-96BF-402E-81EB-FEF94D9DD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100" y="692696"/>
            <a:ext cx="7528300" cy="6341333"/>
          </a:xfrm>
        </p:spPr>
      </p:pic>
    </p:spTree>
    <p:extLst>
      <p:ext uri="{BB962C8B-B14F-4D97-AF65-F5344CB8AC3E}">
        <p14:creationId xmlns:p14="http://schemas.microsoft.com/office/powerpoint/2010/main" val="170837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2820A-C3BA-90CC-0002-904CE8B40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8A9F9D-8308-2874-8CAA-51B1F64AA6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8242"/>
            <a:ext cx="4752528" cy="6900565"/>
          </a:xfrm>
        </p:spPr>
      </p:pic>
    </p:spTree>
    <p:extLst>
      <p:ext uri="{BB962C8B-B14F-4D97-AF65-F5344CB8AC3E}">
        <p14:creationId xmlns:p14="http://schemas.microsoft.com/office/powerpoint/2010/main" val="2086388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4E3893-64E9-D745-244A-6AD338DCA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6AC147-4F50-7852-C508-56DA8BB496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1207"/>
            <a:ext cx="5616624" cy="6939458"/>
          </a:xfrm>
        </p:spPr>
      </p:pic>
    </p:spTree>
    <p:extLst>
      <p:ext uri="{BB962C8B-B14F-4D97-AF65-F5344CB8AC3E}">
        <p14:creationId xmlns:p14="http://schemas.microsoft.com/office/powerpoint/2010/main" val="5807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2ADC6-7F01-7AFA-D315-E6BE7425F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C5926B-7001-5F94-4179-2489EE837F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76672"/>
            <a:ext cx="9470344" cy="5628283"/>
          </a:xfrm>
        </p:spPr>
      </p:pic>
    </p:spTree>
    <p:extLst>
      <p:ext uri="{BB962C8B-B14F-4D97-AF65-F5344CB8AC3E}">
        <p14:creationId xmlns:p14="http://schemas.microsoft.com/office/powerpoint/2010/main" val="364642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6CF710-375C-6FB6-F883-A1220A556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81A48-90AC-4374-C22C-5BECD5CE2B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0854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194878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0F0FC8-83F5-750F-5878-FAC5C4ABA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72683A-BF37-50C1-E08D-A0D71419D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0854"/>
            <a:ext cx="6912768" cy="6912768"/>
          </a:xfrm>
        </p:spPr>
      </p:pic>
    </p:spTree>
    <p:extLst>
      <p:ext uri="{BB962C8B-B14F-4D97-AF65-F5344CB8AC3E}">
        <p14:creationId xmlns:p14="http://schemas.microsoft.com/office/powerpoint/2010/main" val="84894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15BDB-890D-9FFD-5101-3F8B1BEDB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522955-8D29-0147-A544-0E89B21B01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84" y="692696"/>
            <a:ext cx="9706687" cy="5883888"/>
          </a:xfrm>
        </p:spPr>
      </p:pic>
    </p:spTree>
    <p:extLst>
      <p:ext uri="{BB962C8B-B14F-4D97-AF65-F5344CB8AC3E}">
        <p14:creationId xmlns:p14="http://schemas.microsoft.com/office/powerpoint/2010/main" val="125706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DCA69E-0FC6-75BD-1EDA-637E410B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C40B4D-0914-7479-F66F-D6AAADC84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6078733" cy="7123517"/>
          </a:xfrm>
        </p:spPr>
      </p:pic>
    </p:spTree>
    <p:extLst>
      <p:ext uri="{BB962C8B-B14F-4D97-AF65-F5344CB8AC3E}">
        <p14:creationId xmlns:p14="http://schemas.microsoft.com/office/powerpoint/2010/main" val="4232377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CF394C-BAB1-5326-2950-5D1A887EA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2C8CEA-8E7E-B6F4-10F0-97FC6C831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150766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D39AC2-A727-CE21-EBFB-FDA5DF92B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34425F-A02A-354F-9B5A-ED8E76D99E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01772"/>
            <a:ext cx="5616624" cy="6759171"/>
          </a:xfrm>
        </p:spPr>
      </p:pic>
    </p:spTree>
    <p:extLst>
      <p:ext uri="{BB962C8B-B14F-4D97-AF65-F5344CB8AC3E}">
        <p14:creationId xmlns:p14="http://schemas.microsoft.com/office/powerpoint/2010/main" val="373891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7A559-0FB4-A9AC-D803-A501D3B06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5E5071-6BAA-DBB7-45F8-D26934AC5E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168" y="-63461"/>
            <a:ext cx="6485664" cy="692146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B7875BB-09C8-C992-F3B9-FFD1F0D73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445224"/>
            <a:ext cx="1522859" cy="123569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864BE02-7082-3FA0-9C2A-F892005AFF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85" y="5646828"/>
            <a:ext cx="1522859" cy="86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49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6</Words>
  <Application>Microsoft Office PowerPoint</Application>
  <PresentationFormat>Grand écran</PresentationFormat>
  <Paragraphs>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N°151</dc:title>
  <dc:creator>Perroquet34740</dc:creator>
  <cp:lastModifiedBy>jean-louis BEYAERT</cp:lastModifiedBy>
  <cp:revision>4</cp:revision>
  <dcterms:created xsi:type="dcterms:W3CDTF">2024-12-19T20:26:13Z</dcterms:created>
  <dcterms:modified xsi:type="dcterms:W3CDTF">2024-12-20T20:02:33Z</dcterms:modified>
</cp:coreProperties>
</file>