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3" r:id="rId19"/>
    <p:sldId id="276" r:id="rId20"/>
    <p:sldId id="277" r:id="rId21"/>
    <p:sldId id="274" r:id="rId22"/>
    <p:sldId id="278" r:id="rId23"/>
    <p:sldId id="279" r:id="rId24"/>
    <p:sldId id="280" r:id="rId25"/>
    <p:sldId id="281" r:id="rId26"/>
    <p:sldId id="29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382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293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42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39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303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622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670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133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7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64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0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257F1-A0BE-4B8E-BA23-50658ACD0486}" type="datetimeFigureOut">
              <a:rPr lang="fr-FR" smtClean="0"/>
              <a:t>08/12/2024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1EC2D-2AA8-4006-A66A-AF62FA9B02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446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FFBB24-099A-303F-B723-7356471AC0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279B38-8E93-ABBF-72A8-E918AFB509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A080D5C-AF12-67B0-AC00-06604690A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145736"/>
            <a:ext cx="4339535" cy="579154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22A15C2-CA6B-0AF8-284F-FB9CAD44E23D}"/>
              </a:ext>
            </a:extLst>
          </p:cNvPr>
          <p:cNvSpPr/>
          <p:nvPr/>
        </p:nvSpPr>
        <p:spPr>
          <a:xfrm>
            <a:off x="1524000" y="188640"/>
            <a:ext cx="8362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N°150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CD47ED3-EA3A-5D6D-DECA-FF6260AD4E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991" y="5349875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656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18FE0-080C-757F-7DC0-2A98354D0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C3788D-BADB-F824-48FF-B2FFFDC89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4008"/>
            <a:ext cx="4464496" cy="6832548"/>
          </a:xfrm>
        </p:spPr>
      </p:pic>
    </p:spTree>
    <p:extLst>
      <p:ext uri="{BB962C8B-B14F-4D97-AF65-F5344CB8AC3E}">
        <p14:creationId xmlns:p14="http://schemas.microsoft.com/office/powerpoint/2010/main" val="2806561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F49585-F993-18DD-81C2-A5749DF4B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12B358-5200-F832-A5B2-37209D66D0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378" y="-99392"/>
            <a:ext cx="5864902" cy="7190685"/>
          </a:xfrm>
        </p:spPr>
      </p:pic>
    </p:spTree>
    <p:extLst>
      <p:ext uri="{BB962C8B-B14F-4D97-AF65-F5344CB8AC3E}">
        <p14:creationId xmlns:p14="http://schemas.microsoft.com/office/powerpoint/2010/main" val="355595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CED48-AC9A-4BC7-90ED-9796560F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CB5BA-E2F9-4496-9391-9FF73D00A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858816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FA6DD-DCAF-8E14-FD27-E153E358C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B11AC9-4A9B-C882-82F6-FE1AC1BEF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60" y="-1035496"/>
            <a:ext cx="9710736" cy="9323046"/>
          </a:xfrm>
        </p:spPr>
      </p:pic>
    </p:spTree>
    <p:extLst>
      <p:ext uri="{BB962C8B-B14F-4D97-AF65-F5344CB8AC3E}">
        <p14:creationId xmlns:p14="http://schemas.microsoft.com/office/powerpoint/2010/main" val="493187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3A48B2-8C53-A6AC-99DE-B58E6055A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DA3810-AA37-F01B-C6FA-70514AED3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352" y="0"/>
            <a:ext cx="5583912" cy="6965500"/>
          </a:xfrm>
        </p:spPr>
      </p:pic>
    </p:spTree>
    <p:extLst>
      <p:ext uri="{BB962C8B-B14F-4D97-AF65-F5344CB8AC3E}">
        <p14:creationId xmlns:p14="http://schemas.microsoft.com/office/powerpoint/2010/main" val="1011611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6F247-49E6-13B9-BF3A-7E5B8438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5CFA4-EECE-5F03-8878-2D81E4508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827584"/>
            <a:ext cx="8106964" cy="10881213"/>
          </a:xfrm>
        </p:spPr>
      </p:pic>
    </p:spTree>
    <p:extLst>
      <p:ext uri="{BB962C8B-B14F-4D97-AF65-F5344CB8AC3E}">
        <p14:creationId xmlns:p14="http://schemas.microsoft.com/office/powerpoint/2010/main" val="364499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2E3E7-3972-C54F-100F-E9A377BA1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3B8A4-8B62-5337-7FCC-FBE2570761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692720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D7C09-F4C6-A3D7-3DCC-5E789E0C1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1E0785-B33B-3DA7-93FD-140671079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818" y="-171400"/>
            <a:ext cx="8790701" cy="8924400"/>
          </a:xfrm>
        </p:spPr>
      </p:pic>
    </p:spTree>
    <p:extLst>
      <p:ext uri="{BB962C8B-B14F-4D97-AF65-F5344CB8AC3E}">
        <p14:creationId xmlns:p14="http://schemas.microsoft.com/office/powerpoint/2010/main" val="2623159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79B8B-4A79-50AE-569A-C9FD93AA4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198517-0546-3D76-6EAF-FD019AC81E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15471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83DCE-CF9F-582B-F4EB-4605980F0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EBFDA6-B179-A464-B274-AF4582CF6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32" y="476672"/>
            <a:ext cx="10846367" cy="7020010"/>
          </a:xfrm>
        </p:spPr>
      </p:pic>
    </p:spTree>
    <p:extLst>
      <p:ext uri="{BB962C8B-B14F-4D97-AF65-F5344CB8AC3E}">
        <p14:creationId xmlns:p14="http://schemas.microsoft.com/office/powerpoint/2010/main" val="2329324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63F9B-DF60-38FC-6690-360833266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666327-D913-476F-0D62-F21887E3B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280" y="0"/>
            <a:ext cx="7855095" cy="7030311"/>
          </a:xfrm>
        </p:spPr>
      </p:pic>
    </p:spTree>
    <p:extLst>
      <p:ext uri="{BB962C8B-B14F-4D97-AF65-F5344CB8AC3E}">
        <p14:creationId xmlns:p14="http://schemas.microsoft.com/office/powerpoint/2010/main" val="1175801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4C090-372A-EB98-CDEF-B6CD04869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8E5E45A-BB36-DC84-6674-E654AF4BF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2" y="-603448"/>
            <a:ext cx="6047486" cy="8059483"/>
          </a:xfrm>
        </p:spPr>
      </p:pic>
    </p:spTree>
    <p:extLst>
      <p:ext uri="{BB962C8B-B14F-4D97-AF65-F5344CB8AC3E}">
        <p14:creationId xmlns:p14="http://schemas.microsoft.com/office/powerpoint/2010/main" val="3573750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B35F40-525B-EEE7-9D21-37843995E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C30633-B5CF-0493-05D6-4E58B78FD0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903859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E8A77-E5A8-3771-BACA-FBF35EB5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12D8E6-EAD5-FA7F-0069-CB2A43A69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944" y="116632"/>
            <a:ext cx="6673360" cy="6584552"/>
          </a:xfrm>
        </p:spPr>
      </p:pic>
    </p:spTree>
    <p:extLst>
      <p:ext uri="{BB962C8B-B14F-4D97-AF65-F5344CB8AC3E}">
        <p14:creationId xmlns:p14="http://schemas.microsoft.com/office/powerpoint/2010/main" val="2165350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29D65-4975-5F12-C902-77C3AC05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2527EC-6A69-0CAF-F604-BF97A9BE9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452038" cy="6775349"/>
          </a:xfrm>
        </p:spPr>
      </p:pic>
    </p:spTree>
    <p:extLst>
      <p:ext uri="{BB962C8B-B14F-4D97-AF65-F5344CB8AC3E}">
        <p14:creationId xmlns:p14="http://schemas.microsoft.com/office/powerpoint/2010/main" val="191951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EE25C6-D46B-1768-B5BD-7739E520B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245B7-81FA-6D61-4FBE-DB0242517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34809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BA161E-4D21-3922-3796-737265D23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917C2-811F-AF83-FE09-7EF679B27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770299"/>
            <a:ext cx="8568952" cy="11077736"/>
          </a:xfrm>
        </p:spPr>
      </p:pic>
    </p:spTree>
    <p:extLst>
      <p:ext uri="{BB962C8B-B14F-4D97-AF65-F5344CB8AC3E}">
        <p14:creationId xmlns:p14="http://schemas.microsoft.com/office/powerpoint/2010/main" val="3891187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B9FD4-7671-A41E-9636-8AE6D4EF1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B126A-4720-A1AD-807B-792766F14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0573"/>
            <a:ext cx="6301873" cy="6984776"/>
          </a:xfrm>
        </p:spPr>
      </p:pic>
    </p:spTree>
    <p:extLst>
      <p:ext uri="{BB962C8B-B14F-4D97-AF65-F5344CB8AC3E}">
        <p14:creationId xmlns:p14="http://schemas.microsoft.com/office/powerpoint/2010/main" val="1098292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57D9A-22FC-13F5-5D3D-8930B1F83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AF31AA-ECED-40EC-57AD-599EC7502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2033413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23DF1-4AF7-10FF-5F16-44CB760CC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E3B167-03B4-DC95-C91C-137CC8A2D6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8421166" cy="8421166"/>
          </a:xfrm>
        </p:spPr>
      </p:pic>
    </p:spTree>
    <p:extLst>
      <p:ext uri="{BB962C8B-B14F-4D97-AF65-F5344CB8AC3E}">
        <p14:creationId xmlns:p14="http://schemas.microsoft.com/office/powerpoint/2010/main" val="267769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825F5-5359-0D90-8763-5B334B9FC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E960E6-3946-EDEF-31C5-CC055D0B28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42" y="116632"/>
            <a:ext cx="9484605" cy="6757781"/>
          </a:xfrm>
        </p:spPr>
      </p:pic>
    </p:spTree>
    <p:extLst>
      <p:ext uri="{BB962C8B-B14F-4D97-AF65-F5344CB8AC3E}">
        <p14:creationId xmlns:p14="http://schemas.microsoft.com/office/powerpoint/2010/main" val="1388267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D142B-3542-4539-12C9-E3CF9D89B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686B08-8E79-D36D-6695-B1126F747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500913" cy="6600804"/>
          </a:xfrm>
        </p:spPr>
      </p:pic>
    </p:spTree>
    <p:extLst>
      <p:ext uri="{BB962C8B-B14F-4D97-AF65-F5344CB8AC3E}">
        <p14:creationId xmlns:p14="http://schemas.microsoft.com/office/powerpoint/2010/main" val="2398736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91D688-71AA-EE29-14D8-7428293CF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ADCAA4-3B09-72F7-199E-07139B004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428"/>
            <a:ext cx="9736324" cy="6451143"/>
          </a:xfrm>
        </p:spPr>
      </p:pic>
    </p:spTree>
    <p:extLst>
      <p:ext uri="{BB962C8B-B14F-4D97-AF65-F5344CB8AC3E}">
        <p14:creationId xmlns:p14="http://schemas.microsoft.com/office/powerpoint/2010/main" val="833307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412B48-6AE2-480B-BD6D-2407B955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4C60A3-B644-05F2-BBC5-619E764A0A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26" y="-891480"/>
            <a:ext cx="10365382" cy="10365382"/>
          </a:xfrm>
        </p:spPr>
      </p:pic>
    </p:spTree>
    <p:extLst>
      <p:ext uri="{BB962C8B-B14F-4D97-AF65-F5344CB8AC3E}">
        <p14:creationId xmlns:p14="http://schemas.microsoft.com/office/powerpoint/2010/main" val="2401018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6EB37-FAE7-496B-11B2-3DEB4CD29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020854-FD94-6C40-D0D2-F35EFE139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30686"/>
            <a:ext cx="4752528" cy="6722633"/>
          </a:xfrm>
        </p:spPr>
      </p:pic>
    </p:spTree>
    <p:extLst>
      <p:ext uri="{BB962C8B-B14F-4D97-AF65-F5344CB8AC3E}">
        <p14:creationId xmlns:p14="http://schemas.microsoft.com/office/powerpoint/2010/main" val="242344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0F55F-975E-7C8E-8E84-CC93A35CF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5607D2-013B-31E6-BC99-4D829DC4F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71733"/>
            <a:ext cx="8897188" cy="6314533"/>
          </a:xfrm>
        </p:spPr>
      </p:pic>
    </p:spTree>
    <p:extLst>
      <p:ext uri="{BB962C8B-B14F-4D97-AF65-F5344CB8AC3E}">
        <p14:creationId xmlns:p14="http://schemas.microsoft.com/office/powerpoint/2010/main" val="420169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282C3-D87E-9E9C-0DAE-C46A60FCE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0671D3-F37A-B126-5018-2187C2498B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61123"/>
            <a:ext cx="8531941" cy="6024644"/>
          </a:xfrm>
        </p:spPr>
      </p:pic>
    </p:spTree>
    <p:extLst>
      <p:ext uri="{BB962C8B-B14F-4D97-AF65-F5344CB8AC3E}">
        <p14:creationId xmlns:p14="http://schemas.microsoft.com/office/powerpoint/2010/main" val="1296986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4410B-7FA3-B049-9101-DBE29B859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A3E21C7-3A4A-293E-7717-23E05F4BC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01" y="-1179512"/>
            <a:ext cx="7872023" cy="10056080"/>
          </a:xfrm>
        </p:spPr>
      </p:pic>
    </p:spTree>
    <p:extLst>
      <p:ext uri="{BB962C8B-B14F-4D97-AF65-F5344CB8AC3E}">
        <p14:creationId xmlns:p14="http://schemas.microsoft.com/office/powerpoint/2010/main" val="38270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F9931-9E2C-088A-011D-216EF3DFB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605EAE-834F-8B63-274C-8445BEFBB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827654" cy="7049587"/>
          </a:xfrm>
        </p:spPr>
      </p:pic>
    </p:spTree>
    <p:extLst>
      <p:ext uri="{BB962C8B-B14F-4D97-AF65-F5344CB8AC3E}">
        <p14:creationId xmlns:p14="http://schemas.microsoft.com/office/powerpoint/2010/main" val="1297693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18D48-65A1-CB9E-2722-BDFA58D97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5ADFC4-EE56-1CCA-4DFE-B0B9C388B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1228538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4C491-2833-7638-5029-5381FC809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AF125C-C469-2DC5-3E87-2922CD040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8517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127737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6629E8-4929-A8A9-C517-B22F79C60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65AB6C-EA59-FBE7-81D7-ED02A2710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97190"/>
            <a:ext cx="9289032" cy="6463619"/>
          </a:xfrm>
        </p:spPr>
      </p:pic>
    </p:spTree>
    <p:extLst>
      <p:ext uri="{BB962C8B-B14F-4D97-AF65-F5344CB8AC3E}">
        <p14:creationId xmlns:p14="http://schemas.microsoft.com/office/powerpoint/2010/main" val="2049314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D546D6-4B0E-AE94-E92B-7F2D9A264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02FC7-2A44-C93D-DDDA-5A7C6CA7F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6642"/>
            <a:ext cx="5616624" cy="6846933"/>
          </a:xfrm>
        </p:spPr>
      </p:pic>
    </p:spTree>
    <p:extLst>
      <p:ext uri="{BB962C8B-B14F-4D97-AF65-F5344CB8AC3E}">
        <p14:creationId xmlns:p14="http://schemas.microsoft.com/office/powerpoint/2010/main" val="271908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56373E-A579-1681-8C54-85704189A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FC7271-24ED-C130-D3CC-9DC9B434E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6654"/>
            <a:ext cx="5688631" cy="7071286"/>
          </a:xfrm>
        </p:spPr>
      </p:pic>
    </p:spTree>
    <p:extLst>
      <p:ext uri="{BB962C8B-B14F-4D97-AF65-F5344CB8AC3E}">
        <p14:creationId xmlns:p14="http://schemas.microsoft.com/office/powerpoint/2010/main" val="1332787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4141C5-7DA7-4F2A-8636-58F3A6AB9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9CBC47-2386-563A-0103-77ED5CAB9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6076"/>
            <a:ext cx="5184576" cy="6672924"/>
          </a:xfrm>
        </p:spPr>
      </p:pic>
    </p:spTree>
    <p:extLst>
      <p:ext uri="{BB962C8B-B14F-4D97-AF65-F5344CB8AC3E}">
        <p14:creationId xmlns:p14="http://schemas.microsoft.com/office/powerpoint/2010/main" val="3976242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0687F-2080-5160-10E8-B9B010E62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BA1CA-4B67-A2A3-E788-305CFFA4E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1221478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98EB9-948A-B251-C04E-04AD67E00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FDEB2-C063-4A0C-7BFB-F81980C466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87474"/>
            <a:ext cx="8640960" cy="5760640"/>
          </a:xfrm>
        </p:spPr>
      </p:pic>
    </p:spTree>
    <p:extLst>
      <p:ext uri="{BB962C8B-B14F-4D97-AF65-F5344CB8AC3E}">
        <p14:creationId xmlns:p14="http://schemas.microsoft.com/office/powerpoint/2010/main" val="149109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E6A15-15A7-04B9-C4DC-BA0956AE1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02E4C7-3F8C-5329-102B-4D401F7A8F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1400"/>
            <a:ext cx="6641091" cy="6805225"/>
          </a:xfrm>
        </p:spPr>
      </p:pic>
    </p:spTree>
    <p:extLst>
      <p:ext uri="{BB962C8B-B14F-4D97-AF65-F5344CB8AC3E}">
        <p14:creationId xmlns:p14="http://schemas.microsoft.com/office/powerpoint/2010/main" val="2345448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552DE0-A340-3643-CE2B-BB3565FD2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0E52BA-4C99-F453-CEEF-3C80119D6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258267"/>
            <a:ext cx="4536504" cy="7667210"/>
          </a:xfrm>
        </p:spPr>
      </p:pic>
    </p:spTree>
    <p:extLst>
      <p:ext uri="{BB962C8B-B14F-4D97-AF65-F5344CB8AC3E}">
        <p14:creationId xmlns:p14="http://schemas.microsoft.com/office/powerpoint/2010/main" val="1071992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BE231F-8DE6-4387-6494-E41DAC72A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E0EEB8-9C85-0DC7-C886-9D7FEE511E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052" y="542122"/>
            <a:ext cx="8285895" cy="5773756"/>
          </a:xfrm>
        </p:spPr>
      </p:pic>
    </p:spTree>
    <p:extLst>
      <p:ext uri="{BB962C8B-B14F-4D97-AF65-F5344CB8AC3E}">
        <p14:creationId xmlns:p14="http://schemas.microsoft.com/office/powerpoint/2010/main" val="2813778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C0C5B-50B2-CC1F-1896-59DEB240C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C1431-9939-A925-BC16-58C6FDE88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8223"/>
            <a:ext cx="6493074" cy="6915701"/>
          </a:xfrm>
        </p:spPr>
      </p:pic>
    </p:spTree>
    <p:extLst>
      <p:ext uri="{BB962C8B-B14F-4D97-AF65-F5344CB8AC3E}">
        <p14:creationId xmlns:p14="http://schemas.microsoft.com/office/powerpoint/2010/main" val="1183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C5708-EF79-BCF2-F42D-4BC1D0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CC77B1-6591-B16B-D0C0-B23E995F7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68507"/>
            <a:ext cx="5328592" cy="6929196"/>
          </a:xfrm>
        </p:spPr>
      </p:pic>
    </p:spTree>
    <p:extLst>
      <p:ext uri="{BB962C8B-B14F-4D97-AF65-F5344CB8AC3E}">
        <p14:creationId xmlns:p14="http://schemas.microsoft.com/office/powerpoint/2010/main" val="3565448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422A4B-D0F5-3ED2-CD55-9B5352435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0A9550-AAAC-42C0-E6B1-125F69D7ED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908720"/>
            <a:ext cx="8078229" cy="5811838"/>
          </a:xfrm>
        </p:spPr>
      </p:pic>
    </p:spTree>
    <p:extLst>
      <p:ext uri="{BB962C8B-B14F-4D97-AF65-F5344CB8AC3E}">
        <p14:creationId xmlns:p14="http://schemas.microsoft.com/office/powerpoint/2010/main" val="3930701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F2406-948F-2369-5AC1-92AD79DB1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861EB6-8BC9-D3D2-06AC-BE7282CE7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97442"/>
            <a:ext cx="7850960" cy="7955442"/>
          </a:xfrm>
        </p:spPr>
      </p:pic>
    </p:spTree>
    <p:extLst>
      <p:ext uri="{BB962C8B-B14F-4D97-AF65-F5344CB8AC3E}">
        <p14:creationId xmlns:p14="http://schemas.microsoft.com/office/powerpoint/2010/main" val="165395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CC684-AC92-D09C-3D40-BE2D31C6C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48E854-715E-805A-6A40-8B5856769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77472" cy="7677472"/>
          </a:xfrm>
        </p:spPr>
      </p:pic>
    </p:spTree>
    <p:extLst>
      <p:ext uri="{BB962C8B-B14F-4D97-AF65-F5344CB8AC3E}">
        <p14:creationId xmlns:p14="http://schemas.microsoft.com/office/powerpoint/2010/main" val="1748219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DCDEF-897A-9C1E-CDF4-E632D0746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7BB85-BDDB-3160-7AC7-E6F752F95D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63133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44DB7B-D072-9B32-495A-F6789D38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BD7DE8-0CF4-31BB-1358-4C2DE62A1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862709" cy="6870364"/>
          </a:xfrm>
        </p:spPr>
      </p:pic>
    </p:spTree>
    <p:extLst>
      <p:ext uri="{BB962C8B-B14F-4D97-AF65-F5344CB8AC3E}">
        <p14:creationId xmlns:p14="http://schemas.microsoft.com/office/powerpoint/2010/main" val="410566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42EED-B659-1C06-209F-3B89CD67B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AD3490-B6B3-408E-5875-DAB1D0D25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8400"/>
            <a:ext cx="6587311" cy="6974800"/>
          </a:xfrm>
        </p:spPr>
      </p:pic>
    </p:spTree>
    <p:extLst>
      <p:ext uri="{BB962C8B-B14F-4D97-AF65-F5344CB8AC3E}">
        <p14:creationId xmlns:p14="http://schemas.microsoft.com/office/powerpoint/2010/main" val="3979084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496CD5-8FF0-BC56-5746-45A3FC01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4CF5B-9F78-B98F-F7B8-AB1B926A25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084" y="1844824"/>
            <a:ext cx="5707831" cy="570783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7047BD2-846F-B835-1FFF-F97EC1BB7C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86413"/>
            <a:ext cx="1148942" cy="93228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23246DA-4870-7E10-5675-1C233C3233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62" y="5845917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8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N¨°150</dc:title>
  <dc:creator>Perroquet34740</dc:creator>
  <cp:lastModifiedBy>jean-louis BEYAERT</cp:lastModifiedBy>
  <cp:revision>3</cp:revision>
  <dcterms:created xsi:type="dcterms:W3CDTF">2024-12-08T19:18:20Z</dcterms:created>
  <dcterms:modified xsi:type="dcterms:W3CDTF">2024-12-08T19:49:40Z</dcterms:modified>
</cp:coreProperties>
</file>