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7" r:id="rId41"/>
    <p:sldId id="295" r:id="rId42"/>
    <p:sldId id="298" r:id="rId43"/>
    <p:sldId id="296" r:id="rId44"/>
    <p:sldId id="301" r:id="rId45"/>
    <p:sldId id="300" r:id="rId46"/>
    <p:sldId id="299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5" autoAdjust="0"/>
    <p:restoredTop sz="94660"/>
  </p:normalViewPr>
  <p:slideViewPr>
    <p:cSldViewPr>
      <p:cViewPr varScale="1">
        <p:scale>
          <a:sx n="58" d="100"/>
          <a:sy n="58" d="100"/>
        </p:scale>
        <p:origin x="1044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8CA74-9601-44F0-A257-8DA24CAD8028}" type="datetimeFigureOut">
              <a:rPr lang="fr-FR" smtClean="0"/>
              <a:t>01/12/2024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4DD4E-BCF5-40F1-B14A-D4C0FB84DD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5551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8CA74-9601-44F0-A257-8DA24CAD8028}" type="datetimeFigureOut">
              <a:rPr lang="fr-FR" smtClean="0"/>
              <a:t>01/12/2024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4DD4E-BCF5-40F1-B14A-D4C0FB84DD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80579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8CA74-9601-44F0-A257-8DA24CAD8028}" type="datetimeFigureOut">
              <a:rPr lang="fr-FR" smtClean="0"/>
              <a:t>01/12/2024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4DD4E-BCF5-40F1-B14A-D4C0FB84DD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04264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8CA74-9601-44F0-A257-8DA24CAD8028}" type="datetimeFigureOut">
              <a:rPr lang="fr-FR" smtClean="0"/>
              <a:t>01/12/2024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4DD4E-BCF5-40F1-B14A-D4C0FB84DD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8445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8CA74-9601-44F0-A257-8DA24CAD8028}" type="datetimeFigureOut">
              <a:rPr lang="fr-FR" smtClean="0"/>
              <a:t>01/12/2024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4DD4E-BCF5-40F1-B14A-D4C0FB84DD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45933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8CA74-9601-44F0-A257-8DA24CAD8028}" type="datetimeFigureOut">
              <a:rPr lang="fr-FR" smtClean="0"/>
              <a:t>01/12/2024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4DD4E-BCF5-40F1-B14A-D4C0FB84DD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74900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8CA74-9601-44F0-A257-8DA24CAD8028}" type="datetimeFigureOut">
              <a:rPr lang="fr-FR" smtClean="0"/>
              <a:t>01/12/2024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4DD4E-BCF5-40F1-B14A-D4C0FB84DD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34820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8CA74-9601-44F0-A257-8DA24CAD8028}" type="datetimeFigureOut">
              <a:rPr lang="fr-FR" smtClean="0"/>
              <a:t>01/12/2024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4DD4E-BCF5-40F1-B14A-D4C0FB84DD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86192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8CA74-9601-44F0-A257-8DA24CAD8028}" type="datetimeFigureOut">
              <a:rPr lang="fr-FR" smtClean="0"/>
              <a:t>01/12/2024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4DD4E-BCF5-40F1-B14A-D4C0FB84DD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50121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8CA74-9601-44F0-A257-8DA24CAD8028}" type="datetimeFigureOut">
              <a:rPr lang="fr-FR" smtClean="0"/>
              <a:t>01/12/2024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4DD4E-BCF5-40F1-B14A-D4C0FB84DD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90350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8CA74-9601-44F0-A257-8DA24CAD8028}" type="datetimeFigureOut">
              <a:rPr lang="fr-FR" smtClean="0"/>
              <a:t>01/12/2024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4DD4E-BCF5-40F1-B14A-D4C0FB84DD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16589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B8CA74-9601-44F0-A257-8DA24CAD8028}" type="datetimeFigureOut">
              <a:rPr lang="fr-FR" smtClean="0"/>
              <a:t>01/12/2024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F4DD4E-BCF5-40F1-B14A-D4C0FB84DD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982137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A7F2C5-B827-585E-64EC-95071DF403D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8932A4F-BE56-DCFC-1D3C-12F5863E0B8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D1365FE-3D53-9CC1-D0E6-A5A9DCFE8308}"/>
              </a:ext>
            </a:extLst>
          </p:cNvPr>
          <p:cNvSpPr/>
          <p:nvPr/>
        </p:nvSpPr>
        <p:spPr>
          <a:xfrm>
            <a:off x="2207568" y="548680"/>
            <a:ext cx="760028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HUMOUR EN VRAC N°149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9E71CD2D-F98A-F98F-E03C-3D4AC67DB6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6208" y="4083646"/>
            <a:ext cx="2145792" cy="342900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915C06D4-812B-E017-A4E3-E69F2BA7C8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3459" y="1492043"/>
            <a:ext cx="4228504" cy="5154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7311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  <p:sndAc>
          <p:stSnd loop="1">
            <p:snd r:embed="rId2" name="Musique Humour 6.wav"/>
          </p:stSnd>
        </p:sndAc>
      </p:transition>
    </mc:Choice>
    <mc:Fallback xmlns="">
      <p:transition spd="slow">
        <p:fade/>
        <p:sndAc>
          <p:stSnd loop="1">
            <p:snd r:embed="rId5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0849E8-007A-E752-06AA-BC986D0836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2C958C-2E32-FF1F-5022-F4A490F87D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8818" y="-1395536"/>
            <a:ext cx="10049116" cy="11305256"/>
          </a:xfrm>
        </p:spPr>
      </p:pic>
    </p:spTree>
    <p:extLst>
      <p:ext uri="{BB962C8B-B14F-4D97-AF65-F5344CB8AC3E}">
        <p14:creationId xmlns:p14="http://schemas.microsoft.com/office/powerpoint/2010/main" val="12909536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14D0F5-581C-A413-A970-A226615D65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57CE6B7-E689-6953-19ED-374598ADB0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3928" y="-99392"/>
            <a:ext cx="6891878" cy="6957392"/>
          </a:xfrm>
        </p:spPr>
      </p:pic>
    </p:spTree>
    <p:extLst>
      <p:ext uri="{BB962C8B-B14F-4D97-AF65-F5344CB8AC3E}">
        <p14:creationId xmlns:p14="http://schemas.microsoft.com/office/powerpoint/2010/main" val="39232167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76CE8F-3135-A319-D186-61EC33F6CE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937F6B5-45A9-8C9F-56F4-20F7C5A3F1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89123"/>
            <a:ext cx="8629643" cy="6768877"/>
          </a:xfrm>
        </p:spPr>
      </p:pic>
    </p:spTree>
    <p:extLst>
      <p:ext uri="{BB962C8B-B14F-4D97-AF65-F5344CB8AC3E}">
        <p14:creationId xmlns:p14="http://schemas.microsoft.com/office/powerpoint/2010/main" val="5881011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9292DC-B939-7E73-620E-304E799B85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66AA708-7632-ED00-7563-F6C24747C8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58179"/>
            <a:ext cx="8194758" cy="6920018"/>
          </a:xfrm>
        </p:spPr>
      </p:pic>
    </p:spTree>
    <p:extLst>
      <p:ext uri="{BB962C8B-B14F-4D97-AF65-F5344CB8AC3E}">
        <p14:creationId xmlns:p14="http://schemas.microsoft.com/office/powerpoint/2010/main" val="20203854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99C430-FB25-C1DB-A332-4A7947FF38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158F09B-B257-7992-A917-65BB9D6B88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-5518550"/>
            <a:ext cx="8496944" cy="18415436"/>
          </a:xfrm>
        </p:spPr>
      </p:pic>
    </p:spTree>
    <p:extLst>
      <p:ext uri="{BB962C8B-B14F-4D97-AF65-F5344CB8AC3E}">
        <p14:creationId xmlns:p14="http://schemas.microsoft.com/office/powerpoint/2010/main" val="35973119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EC5492-4DC5-C0B9-A99D-A7D443212B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1045EE5-A68B-02FA-A2DB-A5439E67BD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9210" y="-171400"/>
            <a:ext cx="7167110" cy="6976352"/>
          </a:xfrm>
        </p:spPr>
      </p:pic>
    </p:spTree>
    <p:extLst>
      <p:ext uri="{BB962C8B-B14F-4D97-AF65-F5344CB8AC3E}">
        <p14:creationId xmlns:p14="http://schemas.microsoft.com/office/powerpoint/2010/main" val="27770638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15EF69-0F2A-2E9D-6A49-563366869B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B7FCF41-8EB2-3DA8-9C49-A2CEF1787B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162" y="-1467544"/>
            <a:ext cx="10077350" cy="10077350"/>
          </a:xfrm>
        </p:spPr>
      </p:pic>
    </p:spTree>
    <p:extLst>
      <p:ext uri="{BB962C8B-B14F-4D97-AF65-F5344CB8AC3E}">
        <p14:creationId xmlns:p14="http://schemas.microsoft.com/office/powerpoint/2010/main" val="13161287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A4CF17-F8FB-6C51-6187-7A5C0F0BA7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27055355-B94C-8E17-4124-EB2F78DEB2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6355" y="0"/>
            <a:ext cx="4785869" cy="6914125"/>
          </a:xfrm>
        </p:spPr>
      </p:pic>
    </p:spTree>
    <p:extLst>
      <p:ext uri="{BB962C8B-B14F-4D97-AF65-F5344CB8AC3E}">
        <p14:creationId xmlns:p14="http://schemas.microsoft.com/office/powerpoint/2010/main" val="24065541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ED406D-9323-F3C1-1A82-5D4E93585A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2FF9846A-4D9B-76B1-E09D-206B7048FB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0"/>
            <a:ext cx="5402022" cy="6819122"/>
          </a:xfrm>
        </p:spPr>
      </p:pic>
    </p:spTree>
    <p:extLst>
      <p:ext uri="{BB962C8B-B14F-4D97-AF65-F5344CB8AC3E}">
        <p14:creationId xmlns:p14="http://schemas.microsoft.com/office/powerpoint/2010/main" val="12925812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35AAB3-B387-0E94-FB2E-C327163D22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BBF69D45-7E26-BC91-3AED-6A5ADF639C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-70780"/>
            <a:ext cx="8010149" cy="6928780"/>
          </a:xfrm>
        </p:spPr>
      </p:pic>
    </p:spTree>
    <p:extLst>
      <p:ext uri="{BB962C8B-B14F-4D97-AF65-F5344CB8AC3E}">
        <p14:creationId xmlns:p14="http://schemas.microsoft.com/office/powerpoint/2010/main" val="38790967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AA9B1F-1283-DA99-B05B-6A4C6EA28D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2D2C1CB-6C53-E82D-C715-CC8468A02E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728" y="-187764"/>
            <a:ext cx="4176464" cy="7146042"/>
          </a:xfrm>
        </p:spPr>
      </p:pic>
    </p:spTree>
    <p:extLst>
      <p:ext uri="{BB962C8B-B14F-4D97-AF65-F5344CB8AC3E}">
        <p14:creationId xmlns:p14="http://schemas.microsoft.com/office/powerpoint/2010/main" val="25759523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247DC4-A087-99E8-9FC0-F23ACF6DD0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BAD85B0-3038-CE1B-73CE-5DFA621F08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-39110"/>
            <a:ext cx="8110314" cy="6866733"/>
          </a:xfrm>
        </p:spPr>
      </p:pic>
    </p:spTree>
    <p:extLst>
      <p:ext uri="{BB962C8B-B14F-4D97-AF65-F5344CB8AC3E}">
        <p14:creationId xmlns:p14="http://schemas.microsoft.com/office/powerpoint/2010/main" val="38572905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933314-60FB-9F03-8499-9BBEEB3B50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71C7BB6-9DDF-6D4D-23CD-D2DC7936B3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-122517"/>
            <a:ext cx="8604697" cy="6980517"/>
          </a:xfrm>
        </p:spPr>
      </p:pic>
    </p:spTree>
    <p:extLst>
      <p:ext uri="{BB962C8B-B14F-4D97-AF65-F5344CB8AC3E}">
        <p14:creationId xmlns:p14="http://schemas.microsoft.com/office/powerpoint/2010/main" val="1975412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352128-AEA7-8CC6-CF46-8977E1780B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DBCED4A-FAC8-2E8B-D989-5FF25933CE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0"/>
            <a:ext cx="6737598" cy="6737598"/>
          </a:xfrm>
        </p:spPr>
      </p:pic>
    </p:spTree>
    <p:extLst>
      <p:ext uri="{BB962C8B-B14F-4D97-AF65-F5344CB8AC3E}">
        <p14:creationId xmlns:p14="http://schemas.microsoft.com/office/powerpoint/2010/main" val="19198592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31379F-4710-BF31-4308-42BAA52B6C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2F90F1-C046-04FC-F6BC-AB72C9456D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834" y="0"/>
            <a:ext cx="9214598" cy="6922486"/>
          </a:xfrm>
        </p:spPr>
      </p:pic>
    </p:spTree>
    <p:extLst>
      <p:ext uri="{BB962C8B-B14F-4D97-AF65-F5344CB8AC3E}">
        <p14:creationId xmlns:p14="http://schemas.microsoft.com/office/powerpoint/2010/main" val="25456512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53FF80-9647-56D0-6E05-293DE85C5D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EC197B-6704-C103-4F99-50D061DCBB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8762" y="-99392"/>
            <a:ext cx="5793502" cy="6952202"/>
          </a:xfrm>
        </p:spPr>
      </p:pic>
    </p:spTree>
    <p:extLst>
      <p:ext uri="{BB962C8B-B14F-4D97-AF65-F5344CB8AC3E}">
        <p14:creationId xmlns:p14="http://schemas.microsoft.com/office/powerpoint/2010/main" val="14356617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E42CC4-1371-C9A8-1C0E-6A92CA4409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77CA98-877B-509C-95B9-BC3DB21A47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329" y="0"/>
            <a:ext cx="11173471" cy="7557612"/>
          </a:xfrm>
        </p:spPr>
      </p:pic>
    </p:spTree>
    <p:extLst>
      <p:ext uri="{BB962C8B-B14F-4D97-AF65-F5344CB8AC3E}">
        <p14:creationId xmlns:p14="http://schemas.microsoft.com/office/powerpoint/2010/main" val="935615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CA9CBD-0D0E-91EA-0BDC-6AE9529984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24D17F2-269B-48DE-8D3E-021C2CF1B1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0"/>
            <a:ext cx="8935459" cy="6701594"/>
          </a:xfrm>
        </p:spPr>
      </p:pic>
    </p:spTree>
    <p:extLst>
      <p:ext uri="{BB962C8B-B14F-4D97-AF65-F5344CB8AC3E}">
        <p14:creationId xmlns:p14="http://schemas.microsoft.com/office/powerpoint/2010/main" val="42062492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982277-D2BA-4562-FD1B-F3D64B5C58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60D887-31B4-ECA4-49DE-3600244B3E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166" y="692696"/>
            <a:ext cx="10348354" cy="6040852"/>
          </a:xfrm>
        </p:spPr>
      </p:pic>
    </p:spTree>
    <p:extLst>
      <p:ext uri="{BB962C8B-B14F-4D97-AF65-F5344CB8AC3E}">
        <p14:creationId xmlns:p14="http://schemas.microsoft.com/office/powerpoint/2010/main" val="3638684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046872-6DA6-EA5E-3E04-DE3F3FE0EB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9BAF36-C2A0-47AA-2AC3-54DB854D9E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2477" y="0"/>
            <a:ext cx="5899827" cy="7462232"/>
          </a:xfrm>
        </p:spPr>
      </p:pic>
    </p:spTree>
    <p:extLst>
      <p:ext uri="{BB962C8B-B14F-4D97-AF65-F5344CB8AC3E}">
        <p14:creationId xmlns:p14="http://schemas.microsoft.com/office/powerpoint/2010/main" val="38779146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BFC49E-E933-E2F7-FE3D-F6B11C7369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CBE7F27-AA07-0B13-6EB9-568F295652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93018"/>
            <a:ext cx="6764982" cy="6764982"/>
          </a:xfrm>
        </p:spPr>
      </p:pic>
    </p:spTree>
    <p:extLst>
      <p:ext uri="{BB962C8B-B14F-4D97-AF65-F5344CB8AC3E}">
        <p14:creationId xmlns:p14="http://schemas.microsoft.com/office/powerpoint/2010/main" val="4641487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B4206A-3B8B-CD2D-B655-0EDC512687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F634F34-C3FB-EEDB-5F89-C26584BFA1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157056"/>
            <a:ext cx="8998992" cy="6586762"/>
          </a:xfrm>
        </p:spPr>
      </p:pic>
    </p:spTree>
    <p:extLst>
      <p:ext uri="{BB962C8B-B14F-4D97-AF65-F5344CB8AC3E}">
        <p14:creationId xmlns:p14="http://schemas.microsoft.com/office/powerpoint/2010/main" val="42427651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35DF47-05B0-089A-C83A-06D2603478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33A43F8-84DF-2BB4-C341-6075FB58E9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13804830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DBEB6E-4A4E-50D2-5CE7-2B5B1E2DA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F8F6EBD-FB19-2B5B-5E0C-12BEDBB9C9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45005"/>
            <a:ext cx="6961243" cy="6948009"/>
          </a:xfrm>
        </p:spPr>
      </p:pic>
    </p:spTree>
    <p:extLst>
      <p:ext uri="{BB962C8B-B14F-4D97-AF65-F5344CB8AC3E}">
        <p14:creationId xmlns:p14="http://schemas.microsoft.com/office/powerpoint/2010/main" val="24755800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233EA1-DF53-E658-5530-389DECEBDF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4B0A289-5BE1-25EA-D2D9-EC21E8A3F4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5386" y="0"/>
            <a:ext cx="6496918" cy="6912721"/>
          </a:xfrm>
        </p:spPr>
      </p:pic>
    </p:spTree>
    <p:extLst>
      <p:ext uri="{BB962C8B-B14F-4D97-AF65-F5344CB8AC3E}">
        <p14:creationId xmlns:p14="http://schemas.microsoft.com/office/powerpoint/2010/main" val="35917743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D50AB0-97F7-73ED-1351-542FD86A29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464CC7F-11CA-912C-4FCE-27AD2FBE27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0"/>
            <a:ext cx="6832557" cy="6793589"/>
          </a:xfrm>
        </p:spPr>
      </p:pic>
    </p:spTree>
    <p:extLst>
      <p:ext uri="{BB962C8B-B14F-4D97-AF65-F5344CB8AC3E}">
        <p14:creationId xmlns:p14="http://schemas.microsoft.com/office/powerpoint/2010/main" val="7672790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1A7B0B-AD1F-1C97-F2F8-7F50990243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21BCF8B-0B67-F584-E95B-DECCA24E1F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46960"/>
            <a:ext cx="7055019" cy="6880657"/>
          </a:xfrm>
        </p:spPr>
      </p:pic>
    </p:spTree>
    <p:extLst>
      <p:ext uri="{BB962C8B-B14F-4D97-AF65-F5344CB8AC3E}">
        <p14:creationId xmlns:p14="http://schemas.microsoft.com/office/powerpoint/2010/main" val="17814750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D40E18-5B40-46F0-0D7B-2A32BB941C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B1CFCD-318F-C46D-769C-05FD267F46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080" y="0"/>
            <a:ext cx="9380392" cy="7313775"/>
          </a:xfrm>
        </p:spPr>
      </p:pic>
    </p:spTree>
    <p:extLst>
      <p:ext uri="{BB962C8B-B14F-4D97-AF65-F5344CB8AC3E}">
        <p14:creationId xmlns:p14="http://schemas.microsoft.com/office/powerpoint/2010/main" val="34498357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5BD4C7-C349-B743-B00A-C7059E99F3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C9B5455-C83F-9BC1-3341-8CAE1E74FC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100698"/>
            <a:ext cx="5760639" cy="7458167"/>
          </a:xfrm>
        </p:spPr>
      </p:pic>
    </p:spTree>
    <p:extLst>
      <p:ext uri="{BB962C8B-B14F-4D97-AF65-F5344CB8AC3E}">
        <p14:creationId xmlns:p14="http://schemas.microsoft.com/office/powerpoint/2010/main" val="36876534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0DE475-E4E8-DC54-492C-6B796D2C02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83249B2-4F3C-07E6-EC6A-4ED12F9361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9983"/>
            <a:ext cx="5616623" cy="6952880"/>
          </a:xfrm>
        </p:spPr>
      </p:pic>
    </p:spTree>
    <p:extLst>
      <p:ext uri="{BB962C8B-B14F-4D97-AF65-F5344CB8AC3E}">
        <p14:creationId xmlns:p14="http://schemas.microsoft.com/office/powerpoint/2010/main" val="26086360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6238EF-702C-A32E-ABFB-D05ED496F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BCFED5-E0F4-490A-2F21-AE37ED7BC9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5296" y="0"/>
            <a:ext cx="7351064" cy="7155410"/>
          </a:xfrm>
        </p:spPr>
      </p:pic>
    </p:spTree>
    <p:extLst>
      <p:ext uri="{BB962C8B-B14F-4D97-AF65-F5344CB8AC3E}">
        <p14:creationId xmlns:p14="http://schemas.microsoft.com/office/powerpoint/2010/main" val="17176330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D5D018-D731-E110-51E7-216C74FB1C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8BA34E-F3DF-31C5-0728-3D98465824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642" y="274247"/>
            <a:ext cx="9846742" cy="6564495"/>
          </a:xfrm>
        </p:spPr>
      </p:pic>
    </p:spTree>
    <p:extLst>
      <p:ext uri="{BB962C8B-B14F-4D97-AF65-F5344CB8AC3E}">
        <p14:creationId xmlns:p14="http://schemas.microsoft.com/office/powerpoint/2010/main" val="13600596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E33697-A40B-8D50-4ACD-BE85C58417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1181A96-B0A9-8EF7-FD77-38025159CD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7084" y="0"/>
            <a:ext cx="7033251" cy="7019881"/>
          </a:xfrm>
        </p:spPr>
      </p:pic>
    </p:spTree>
    <p:extLst>
      <p:ext uri="{BB962C8B-B14F-4D97-AF65-F5344CB8AC3E}">
        <p14:creationId xmlns:p14="http://schemas.microsoft.com/office/powerpoint/2010/main" val="33180709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58B6B1-DEEC-9CF1-5B7C-D0F75B6ADC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4466DF-8B93-133E-767B-9B74609700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3018" y="-2331640"/>
            <a:ext cx="8465390" cy="11185261"/>
          </a:xfrm>
        </p:spPr>
      </p:pic>
    </p:spTree>
    <p:extLst>
      <p:ext uri="{BB962C8B-B14F-4D97-AF65-F5344CB8AC3E}">
        <p14:creationId xmlns:p14="http://schemas.microsoft.com/office/powerpoint/2010/main" val="23974118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BA4752-4653-7A62-855C-C5077DB621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39E2B31-A0A3-C2A6-AB83-02D384B18C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-6142802"/>
            <a:ext cx="9217024" cy="19976066"/>
          </a:xfrm>
        </p:spPr>
      </p:pic>
    </p:spTree>
    <p:extLst>
      <p:ext uri="{BB962C8B-B14F-4D97-AF65-F5344CB8AC3E}">
        <p14:creationId xmlns:p14="http://schemas.microsoft.com/office/powerpoint/2010/main" val="4917930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7E9E50-F4C0-4954-D0E9-69783D5C0D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EF85A3-0310-EF39-9D01-19F37AF7FD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104390"/>
            <a:ext cx="5760639" cy="6777223"/>
          </a:xfrm>
        </p:spPr>
      </p:pic>
    </p:spTree>
    <p:extLst>
      <p:ext uri="{BB962C8B-B14F-4D97-AF65-F5344CB8AC3E}">
        <p14:creationId xmlns:p14="http://schemas.microsoft.com/office/powerpoint/2010/main" val="38847018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7FBACD-9945-948E-F6A0-720E7260D9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27CC01-F08F-F01B-15F9-FB306CE157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48574"/>
            <a:ext cx="5472607" cy="6827425"/>
          </a:xfrm>
        </p:spPr>
      </p:pic>
    </p:spTree>
    <p:extLst>
      <p:ext uri="{BB962C8B-B14F-4D97-AF65-F5344CB8AC3E}">
        <p14:creationId xmlns:p14="http://schemas.microsoft.com/office/powerpoint/2010/main" val="33475978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E8B2FA-8C65-48BE-B013-D10341EBD5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5B5905F-EBD3-4D03-DB3B-868B56C8B7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32792" y="-2402738"/>
            <a:ext cx="13681519" cy="12290567"/>
          </a:xfrm>
        </p:spPr>
      </p:pic>
    </p:spTree>
    <p:extLst>
      <p:ext uri="{BB962C8B-B14F-4D97-AF65-F5344CB8AC3E}">
        <p14:creationId xmlns:p14="http://schemas.microsoft.com/office/powerpoint/2010/main" val="15471016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DEDA8B-B835-1C41-3310-C55E08973A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CFC5085-17D4-5EE0-93EF-138318521A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134465"/>
            <a:ext cx="6840760" cy="6802756"/>
          </a:xfrm>
        </p:spPr>
      </p:pic>
    </p:spTree>
    <p:extLst>
      <p:ext uri="{BB962C8B-B14F-4D97-AF65-F5344CB8AC3E}">
        <p14:creationId xmlns:p14="http://schemas.microsoft.com/office/powerpoint/2010/main" val="31954814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75D097-4290-CA56-D908-CB13C6A18B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A92847D-4469-87C0-0466-9CADE60AC6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383" y="0"/>
            <a:ext cx="8674025" cy="6939221"/>
          </a:xfrm>
        </p:spPr>
      </p:pic>
    </p:spTree>
    <p:extLst>
      <p:ext uri="{BB962C8B-B14F-4D97-AF65-F5344CB8AC3E}">
        <p14:creationId xmlns:p14="http://schemas.microsoft.com/office/powerpoint/2010/main" val="11987639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B1D31B-FA54-6B32-47FB-8A715EE145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6F4B8E1-8B91-685D-A138-C1F274135E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52106"/>
            <a:ext cx="6480719" cy="6835133"/>
          </a:xfrm>
        </p:spPr>
      </p:pic>
    </p:spTree>
    <p:extLst>
      <p:ext uri="{BB962C8B-B14F-4D97-AF65-F5344CB8AC3E}">
        <p14:creationId xmlns:p14="http://schemas.microsoft.com/office/powerpoint/2010/main" val="26746027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10BAC7-42A9-5C40-2557-F64DB49B97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FE9561C-A20D-4A74-97C1-F4DE6CA80A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4894298"/>
            <a:ext cx="7632848" cy="16542680"/>
          </a:xfrm>
        </p:spPr>
      </p:pic>
    </p:spTree>
    <p:extLst>
      <p:ext uri="{BB962C8B-B14F-4D97-AF65-F5344CB8AC3E}">
        <p14:creationId xmlns:p14="http://schemas.microsoft.com/office/powerpoint/2010/main" val="39758210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FE3C1C-847E-68AC-25EA-46BBB752F3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D6C34D3-AEF3-0067-50F6-5FA2D71304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589218"/>
            <a:ext cx="5976664" cy="7470831"/>
          </a:xfrm>
        </p:spPr>
      </p:pic>
    </p:spTree>
    <p:extLst>
      <p:ext uri="{BB962C8B-B14F-4D97-AF65-F5344CB8AC3E}">
        <p14:creationId xmlns:p14="http://schemas.microsoft.com/office/powerpoint/2010/main" val="23669985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E9031A-91B2-4247-CBDE-347465FE45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2895E61-53B0-2A54-E4D9-F7BDAE272B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8779" y="365124"/>
            <a:ext cx="8347621" cy="6393923"/>
          </a:xfrm>
        </p:spPr>
      </p:pic>
    </p:spTree>
    <p:extLst>
      <p:ext uri="{BB962C8B-B14F-4D97-AF65-F5344CB8AC3E}">
        <p14:creationId xmlns:p14="http://schemas.microsoft.com/office/powerpoint/2010/main" val="4643826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297C96-4871-289C-5BE0-28771D2004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8724C47-67E0-C762-6517-2CEB1C6FFE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33396"/>
            <a:ext cx="5904656" cy="7352102"/>
          </a:xfrm>
        </p:spPr>
      </p:pic>
    </p:spTree>
    <p:extLst>
      <p:ext uri="{BB962C8B-B14F-4D97-AF65-F5344CB8AC3E}">
        <p14:creationId xmlns:p14="http://schemas.microsoft.com/office/powerpoint/2010/main" val="30362481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0A91EF-04FD-1A37-F048-ED5A33333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>
            <a:extLst>
              <a:ext uri="{FF2B5EF4-FFF2-40B4-BE49-F238E27FC236}">
                <a16:creationId xmlns:a16="http://schemas.microsoft.com/office/drawing/2014/main" id="{35EA6DE1-46A4-A6F6-89F6-FDC067D925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132" y="0"/>
            <a:ext cx="8555789" cy="6858000"/>
          </a:xfrm>
        </p:spPr>
      </p:pic>
    </p:spTree>
    <p:extLst>
      <p:ext uri="{BB962C8B-B14F-4D97-AF65-F5344CB8AC3E}">
        <p14:creationId xmlns:p14="http://schemas.microsoft.com/office/powerpoint/2010/main" val="29120157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330531-EB55-EB60-BCC4-69C6DAE32A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D7557BD-375B-300E-9934-87BEB70894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8802" y="-171400"/>
            <a:ext cx="6229486" cy="7146638"/>
          </a:xfrm>
        </p:spPr>
      </p:pic>
    </p:spTree>
    <p:extLst>
      <p:ext uri="{BB962C8B-B14F-4D97-AF65-F5344CB8AC3E}">
        <p14:creationId xmlns:p14="http://schemas.microsoft.com/office/powerpoint/2010/main" val="42352756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301AFC-0963-608D-0D68-ED4B0729E5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6411839-FAF4-D1BE-E3C6-467AE02DE7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4888" y="0"/>
            <a:ext cx="6105408" cy="7099313"/>
          </a:xfrm>
        </p:spPr>
      </p:pic>
    </p:spTree>
    <p:extLst>
      <p:ext uri="{BB962C8B-B14F-4D97-AF65-F5344CB8AC3E}">
        <p14:creationId xmlns:p14="http://schemas.microsoft.com/office/powerpoint/2010/main" val="3754190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D316FA-578D-1A06-D8C2-5F3EB7322B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D9AF02-B7E3-D64A-D06E-1D76BF61FD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159321"/>
            <a:ext cx="7167108" cy="6712672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55F41D57-4AB1-DBA0-1DF6-89B4B9787C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7050" y="5561050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4FF61019-263B-A500-B730-4885C8F420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596" y="5446489"/>
            <a:ext cx="1848218" cy="1046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74205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50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N°149</dc:title>
  <dc:creator>Perroquet34740</dc:creator>
  <cp:lastModifiedBy>jean-louis BEYAERT</cp:lastModifiedBy>
  <cp:revision>4</cp:revision>
  <dcterms:created xsi:type="dcterms:W3CDTF">2024-11-30T19:54:15Z</dcterms:created>
  <dcterms:modified xsi:type="dcterms:W3CDTF">2024-12-01T18:58:06Z</dcterms:modified>
</cp:coreProperties>
</file>