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8" d="100"/>
          <a:sy n="58" d="100"/>
        </p:scale>
        <p:origin x="10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892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688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396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30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89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876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205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922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626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80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432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AE30E-DEC3-4B64-8210-442E8B2181D4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12FE4-E6CF-4073-A8E9-7ADE95904E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3237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4096CF-0B2E-F779-A02F-80ECAFC5A2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50AC83-A172-C6E7-F0A5-2B519E1CAC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AF781F7-27FC-9DD2-6EC5-9E224D9359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718656"/>
            <a:ext cx="4762500" cy="51435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9E08F1-2801-72F8-BBA5-DC2550E689C2}"/>
              </a:ext>
            </a:extLst>
          </p:cNvPr>
          <p:cNvSpPr/>
          <p:nvPr/>
        </p:nvSpPr>
        <p:spPr>
          <a:xfrm>
            <a:off x="1524000" y="332656"/>
            <a:ext cx="8362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N°148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426835C-CEA1-E4C2-8AF1-15325108FC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924" y="486916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08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97B897-48D8-1A44-03D7-6CCEC887A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C545D8-A48A-469E-DC2B-0C1365BC04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0140"/>
            <a:ext cx="8606566" cy="6979388"/>
          </a:xfrm>
        </p:spPr>
      </p:pic>
    </p:spTree>
    <p:extLst>
      <p:ext uri="{BB962C8B-B14F-4D97-AF65-F5344CB8AC3E}">
        <p14:creationId xmlns:p14="http://schemas.microsoft.com/office/powerpoint/2010/main" val="184755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FCC72-4D20-5CFA-4396-505D930E8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1E0E3F-2C8C-704A-F6CD-28905A25C3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516042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5DFE37-B7BE-07F9-CC28-F24E3D666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FBEE17-48B6-371D-378D-0E44B2AF1B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17344" cy="6847119"/>
          </a:xfrm>
        </p:spPr>
      </p:pic>
    </p:spTree>
    <p:extLst>
      <p:ext uri="{BB962C8B-B14F-4D97-AF65-F5344CB8AC3E}">
        <p14:creationId xmlns:p14="http://schemas.microsoft.com/office/powerpoint/2010/main" val="2053838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662E94-4B84-4B03-76CC-16E2070BB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2B9162-1CB2-A9CC-219C-7E9A4EC5B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793" y="116632"/>
            <a:ext cx="7560413" cy="6741368"/>
          </a:xfrm>
        </p:spPr>
      </p:pic>
    </p:spTree>
    <p:extLst>
      <p:ext uri="{BB962C8B-B14F-4D97-AF65-F5344CB8AC3E}">
        <p14:creationId xmlns:p14="http://schemas.microsoft.com/office/powerpoint/2010/main" val="3563564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EAFB34-40E1-67B4-B221-14608AF67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616FFF-6C3B-870F-3FC0-ED7232AFC7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108" y="-1323528"/>
            <a:ext cx="4689139" cy="10162775"/>
          </a:xfrm>
        </p:spPr>
      </p:pic>
    </p:spTree>
    <p:extLst>
      <p:ext uri="{BB962C8B-B14F-4D97-AF65-F5344CB8AC3E}">
        <p14:creationId xmlns:p14="http://schemas.microsoft.com/office/powerpoint/2010/main" val="1479704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A9CC8-9950-06E9-12F4-1901E2589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02CFAB-DB80-A133-4E29-8D106323B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2691680"/>
            <a:ext cx="12957670" cy="12957670"/>
          </a:xfrm>
        </p:spPr>
      </p:pic>
    </p:spTree>
    <p:extLst>
      <p:ext uri="{BB962C8B-B14F-4D97-AF65-F5344CB8AC3E}">
        <p14:creationId xmlns:p14="http://schemas.microsoft.com/office/powerpoint/2010/main" val="596342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8DA8E7-8A88-FC08-BB3E-8476B4749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E8919D-002A-21B6-7FCA-622C828EA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20" y="0"/>
            <a:ext cx="4962524" cy="6858000"/>
          </a:xfrm>
        </p:spPr>
      </p:pic>
    </p:spTree>
    <p:extLst>
      <p:ext uri="{BB962C8B-B14F-4D97-AF65-F5344CB8AC3E}">
        <p14:creationId xmlns:p14="http://schemas.microsoft.com/office/powerpoint/2010/main" val="1788277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185D2F-9A8D-D730-0FFA-CDF32427E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D109D0-DCDF-12E3-F137-947E8C6880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79342"/>
            <a:ext cx="4896544" cy="7707870"/>
          </a:xfrm>
        </p:spPr>
      </p:pic>
    </p:spTree>
    <p:extLst>
      <p:ext uri="{BB962C8B-B14F-4D97-AF65-F5344CB8AC3E}">
        <p14:creationId xmlns:p14="http://schemas.microsoft.com/office/powerpoint/2010/main" val="523475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D62740-F5F9-9979-0E21-8DA63DFF1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93875F-CD11-63EC-4797-EBD5D175C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5219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75928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0691FD-A1C0-4432-66D7-24B66D812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D36AF8-BBF3-78F2-1B90-AC54775F2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195736"/>
            <a:ext cx="6408711" cy="13877420"/>
          </a:xfrm>
        </p:spPr>
      </p:pic>
    </p:spTree>
    <p:extLst>
      <p:ext uri="{BB962C8B-B14F-4D97-AF65-F5344CB8AC3E}">
        <p14:creationId xmlns:p14="http://schemas.microsoft.com/office/powerpoint/2010/main" val="3103719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5D543C-613E-67BC-9351-AA120A56A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7DA332-A8C1-474D-F092-8D733412D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410" y="-99392"/>
            <a:ext cx="6046869" cy="7031245"/>
          </a:xfrm>
        </p:spPr>
      </p:pic>
    </p:spTree>
    <p:extLst>
      <p:ext uri="{BB962C8B-B14F-4D97-AF65-F5344CB8AC3E}">
        <p14:creationId xmlns:p14="http://schemas.microsoft.com/office/powerpoint/2010/main" val="3127365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79E2A4-F820-64A7-4975-4FF097567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E24E75-3AC2-2DD4-30A1-41455BAE40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735490"/>
            <a:ext cx="5688632" cy="12328979"/>
          </a:xfrm>
        </p:spPr>
      </p:pic>
    </p:spTree>
    <p:extLst>
      <p:ext uri="{BB962C8B-B14F-4D97-AF65-F5344CB8AC3E}">
        <p14:creationId xmlns:p14="http://schemas.microsoft.com/office/powerpoint/2010/main" val="3335274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F80C82-5966-EEB0-CD91-DC53991AF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BFF170-83DE-55FF-5E45-33B2D2ED73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880" y="116632"/>
            <a:ext cx="5681392" cy="6826313"/>
          </a:xfrm>
        </p:spPr>
      </p:pic>
    </p:spTree>
    <p:extLst>
      <p:ext uri="{BB962C8B-B14F-4D97-AF65-F5344CB8AC3E}">
        <p14:creationId xmlns:p14="http://schemas.microsoft.com/office/powerpoint/2010/main" val="1870378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EC3F42-A9FB-5A2C-E648-A1BA5EA81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A02649-C108-15A9-D76A-8913C83391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03413"/>
            <a:ext cx="5472608" cy="7864826"/>
          </a:xfrm>
        </p:spPr>
      </p:pic>
    </p:spTree>
    <p:extLst>
      <p:ext uri="{BB962C8B-B14F-4D97-AF65-F5344CB8AC3E}">
        <p14:creationId xmlns:p14="http://schemas.microsoft.com/office/powerpoint/2010/main" val="909915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9FC0F-3C12-2CCF-E16F-E546D134E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ED6DE6-19F6-387E-A338-56D2D485D4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17242"/>
            <a:ext cx="5040560" cy="6631309"/>
          </a:xfrm>
        </p:spPr>
      </p:pic>
    </p:spTree>
    <p:extLst>
      <p:ext uri="{BB962C8B-B14F-4D97-AF65-F5344CB8AC3E}">
        <p14:creationId xmlns:p14="http://schemas.microsoft.com/office/powerpoint/2010/main" val="1951734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241892-F72C-287D-43E3-2D9A29391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B29A1F-7983-9866-E959-A6C710B8EC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6897"/>
            <a:ext cx="7978960" cy="6835310"/>
          </a:xfrm>
        </p:spPr>
      </p:pic>
    </p:spTree>
    <p:extLst>
      <p:ext uri="{BB962C8B-B14F-4D97-AF65-F5344CB8AC3E}">
        <p14:creationId xmlns:p14="http://schemas.microsoft.com/office/powerpoint/2010/main" val="2960408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8438B2-3E9E-D34F-EB4F-094BB79C7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2FA856-81EE-769E-D39B-624CFDD956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108" y="0"/>
            <a:ext cx="6912203" cy="6739399"/>
          </a:xfrm>
        </p:spPr>
      </p:pic>
    </p:spTree>
    <p:extLst>
      <p:ext uri="{BB962C8B-B14F-4D97-AF65-F5344CB8AC3E}">
        <p14:creationId xmlns:p14="http://schemas.microsoft.com/office/powerpoint/2010/main" val="1607813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121D63-B8EC-BF9E-A9D5-23E6AECB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0E9BDA-2657-F20D-4DAB-7EC5E4DFDE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0"/>
            <a:ext cx="10515600" cy="7489528"/>
          </a:xfrm>
        </p:spPr>
      </p:pic>
    </p:spTree>
    <p:extLst>
      <p:ext uri="{BB962C8B-B14F-4D97-AF65-F5344CB8AC3E}">
        <p14:creationId xmlns:p14="http://schemas.microsoft.com/office/powerpoint/2010/main" val="3945385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041FA-E5C1-05A3-2B21-D61791A0D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F21FBD-4F5F-0F18-15E6-BA065722A6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190" y="116632"/>
            <a:ext cx="5717073" cy="6647760"/>
          </a:xfrm>
        </p:spPr>
      </p:pic>
    </p:spTree>
    <p:extLst>
      <p:ext uri="{BB962C8B-B14F-4D97-AF65-F5344CB8AC3E}">
        <p14:creationId xmlns:p14="http://schemas.microsoft.com/office/powerpoint/2010/main" val="154799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74476-A7AE-22EA-D9A4-5E01296A8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9A45F5-4951-0ED8-A50A-7B8993740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4871"/>
            <a:ext cx="7231276" cy="6997567"/>
          </a:xfrm>
        </p:spPr>
      </p:pic>
    </p:spTree>
    <p:extLst>
      <p:ext uri="{BB962C8B-B14F-4D97-AF65-F5344CB8AC3E}">
        <p14:creationId xmlns:p14="http://schemas.microsoft.com/office/powerpoint/2010/main" val="1786272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0A26A9-DB7F-D672-5597-396DD7F69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DA285B-DC0D-636B-593A-FF229BDB8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00075"/>
            <a:ext cx="7580158" cy="6988907"/>
          </a:xfrm>
        </p:spPr>
      </p:pic>
    </p:spTree>
    <p:extLst>
      <p:ext uri="{BB962C8B-B14F-4D97-AF65-F5344CB8AC3E}">
        <p14:creationId xmlns:p14="http://schemas.microsoft.com/office/powerpoint/2010/main" val="2338363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EB44F-1B4B-B446-F897-7DF3F0D11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45ED21-4548-C015-0927-BA8B8111F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43413"/>
            <a:ext cx="5328592" cy="7101413"/>
          </a:xfrm>
        </p:spPr>
      </p:pic>
    </p:spTree>
    <p:extLst>
      <p:ext uri="{BB962C8B-B14F-4D97-AF65-F5344CB8AC3E}">
        <p14:creationId xmlns:p14="http://schemas.microsoft.com/office/powerpoint/2010/main" val="1308080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D89CA-A8C9-A2BC-95EE-02A1417A1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A28133-F36B-FECA-36EB-20E4D96224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0341"/>
            <a:ext cx="6866456" cy="6892566"/>
          </a:xfrm>
        </p:spPr>
      </p:pic>
    </p:spTree>
    <p:extLst>
      <p:ext uri="{BB962C8B-B14F-4D97-AF65-F5344CB8AC3E}">
        <p14:creationId xmlns:p14="http://schemas.microsoft.com/office/powerpoint/2010/main" val="2892548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FBE724-B0FA-8D08-30E6-7D7AC66BC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8B6C6E-90FC-AB85-D3F8-5E2A3E52E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882" y="0"/>
            <a:ext cx="4752973" cy="6858000"/>
          </a:xfrm>
        </p:spPr>
      </p:pic>
    </p:spTree>
    <p:extLst>
      <p:ext uri="{BB962C8B-B14F-4D97-AF65-F5344CB8AC3E}">
        <p14:creationId xmlns:p14="http://schemas.microsoft.com/office/powerpoint/2010/main" val="1252624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B6EA2-F733-5FE1-5BA2-F1E467834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83BC4-B131-FDF4-87D1-85B9E19F90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9258"/>
            <a:ext cx="7020359" cy="6953626"/>
          </a:xfrm>
        </p:spPr>
      </p:pic>
    </p:spTree>
    <p:extLst>
      <p:ext uri="{BB962C8B-B14F-4D97-AF65-F5344CB8AC3E}">
        <p14:creationId xmlns:p14="http://schemas.microsoft.com/office/powerpoint/2010/main" val="3303398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294B9-FE79-947F-FD4C-FD6C2A5F8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872A55-8EEA-CB6C-1159-161025F7B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68" y="-315416"/>
            <a:ext cx="10991265" cy="7693886"/>
          </a:xfrm>
        </p:spPr>
      </p:pic>
    </p:spTree>
    <p:extLst>
      <p:ext uri="{BB962C8B-B14F-4D97-AF65-F5344CB8AC3E}">
        <p14:creationId xmlns:p14="http://schemas.microsoft.com/office/powerpoint/2010/main" val="4182585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170FD2-C5F2-913E-FFBD-0EF9F590D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F17017-AE31-7300-EBC6-2EF132F2A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915816"/>
            <a:ext cx="8103823" cy="14405087"/>
          </a:xfrm>
        </p:spPr>
      </p:pic>
    </p:spTree>
    <p:extLst>
      <p:ext uri="{BB962C8B-B14F-4D97-AF65-F5344CB8AC3E}">
        <p14:creationId xmlns:p14="http://schemas.microsoft.com/office/powerpoint/2010/main" val="3119491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BB17F-CF37-E32F-FEEE-F54426AEF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D73CA0-4623-3DFB-2BD7-40FCDAD699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938" y="116632"/>
            <a:ext cx="6772381" cy="6759506"/>
          </a:xfrm>
        </p:spPr>
      </p:pic>
    </p:spTree>
    <p:extLst>
      <p:ext uri="{BB962C8B-B14F-4D97-AF65-F5344CB8AC3E}">
        <p14:creationId xmlns:p14="http://schemas.microsoft.com/office/powerpoint/2010/main" val="1129168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231879-CD8C-3F4B-3D36-B21029B36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76CB5-8170-A626-0710-042F3DD0EB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222" y="-55111"/>
            <a:ext cx="7911555" cy="6883054"/>
          </a:xfrm>
        </p:spPr>
      </p:pic>
    </p:spTree>
    <p:extLst>
      <p:ext uri="{BB962C8B-B14F-4D97-AF65-F5344CB8AC3E}">
        <p14:creationId xmlns:p14="http://schemas.microsoft.com/office/powerpoint/2010/main" val="3378669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82D7D0-6D05-E337-3CE8-90CCA4123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5B1194-D1F9-7625-99B0-4C4CE8D6AA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342" y="-67927"/>
            <a:ext cx="5627315" cy="6925927"/>
          </a:xfrm>
        </p:spPr>
      </p:pic>
    </p:spTree>
    <p:extLst>
      <p:ext uri="{BB962C8B-B14F-4D97-AF65-F5344CB8AC3E}">
        <p14:creationId xmlns:p14="http://schemas.microsoft.com/office/powerpoint/2010/main" val="1614475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2D58F9-A010-3EDB-95CF-B14ADD2D3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C43465-5642-FC4B-491F-4EEE09B951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60" y="-171400"/>
            <a:ext cx="11457348" cy="7988318"/>
          </a:xfrm>
        </p:spPr>
      </p:pic>
    </p:spTree>
    <p:extLst>
      <p:ext uri="{BB962C8B-B14F-4D97-AF65-F5344CB8AC3E}">
        <p14:creationId xmlns:p14="http://schemas.microsoft.com/office/powerpoint/2010/main" val="3206535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5B09AA-8FFE-21B0-8F12-0CDD33E1F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713526-A36A-01D4-4EAD-59AA68B278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34" y="0"/>
            <a:ext cx="6764478" cy="6841640"/>
          </a:xfrm>
        </p:spPr>
      </p:pic>
    </p:spTree>
    <p:extLst>
      <p:ext uri="{BB962C8B-B14F-4D97-AF65-F5344CB8AC3E}">
        <p14:creationId xmlns:p14="http://schemas.microsoft.com/office/powerpoint/2010/main" val="3658796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D20C9-F9C5-77E8-9898-46F3A1990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3796BA-E0A1-8646-11A7-70F8F4DFBD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84283" cy="6931172"/>
          </a:xfrm>
        </p:spPr>
      </p:pic>
    </p:spTree>
    <p:extLst>
      <p:ext uri="{BB962C8B-B14F-4D97-AF65-F5344CB8AC3E}">
        <p14:creationId xmlns:p14="http://schemas.microsoft.com/office/powerpoint/2010/main" val="2476701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6E3096-7779-9F9F-C2B8-AB66D7B57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481538-91ED-C86A-C6F2-0660E8429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20218"/>
            <a:ext cx="6448615" cy="6950604"/>
          </a:xfrm>
        </p:spPr>
      </p:pic>
    </p:spTree>
    <p:extLst>
      <p:ext uri="{BB962C8B-B14F-4D97-AF65-F5344CB8AC3E}">
        <p14:creationId xmlns:p14="http://schemas.microsoft.com/office/powerpoint/2010/main" val="3220224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E7E570-3DBF-2DBF-7A0B-23E4CCAFD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D41758-008B-2777-22E5-82A7CDC469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53" y="0"/>
            <a:ext cx="5660335" cy="7382111"/>
          </a:xfrm>
        </p:spPr>
      </p:pic>
    </p:spTree>
    <p:extLst>
      <p:ext uri="{BB962C8B-B14F-4D97-AF65-F5344CB8AC3E}">
        <p14:creationId xmlns:p14="http://schemas.microsoft.com/office/powerpoint/2010/main" val="1154981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870675-E060-6133-3C05-A1807EED9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DEF42F-53C0-640A-B299-7EFC38BF11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79316"/>
            <a:ext cx="6552727" cy="6778684"/>
          </a:xfrm>
        </p:spPr>
      </p:pic>
    </p:spTree>
    <p:extLst>
      <p:ext uri="{BB962C8B-B14F-4D97-AF65-F5344CB8AC3E}">
        <p14:creationId xmlns:p14="http://schemas.microsoft.com/office/powerpoint/2010/main" val="4241086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4322AE-D5F1-46CD-297D-EAB57A279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C480C0-4448-E855-CEF8-5F890DAB6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3993"/>
            <a:ext cx="8920292" cy="6532451"/>
          </a:xfrm>
        </p:spPr>
      </p:pic>
    </p:spTree>
    <p:extLst>
      <p:ext uri="{BB962C8B-B14F-4D97-AF65-F5344CB8AC3E}">
        <p14:creationId xmlns:p14="http://schemas.microsoft.com/office/powerpoint/2010/main" val="2285398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395A65-E6C4-62F6-3CED-E0FF3A10F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982294-E755-21E8-5709-193CE56575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52" y="0"/>
            <a:ext cx="7893440" cy="7235653"/>
          </a:xfrm>
        </p:spPr>
      </p:pic>
    </p:spTree>
    <p:extLst>
      <p:ext uri="{BB962C8B-B14F-4D97-AF65-F5344CB8AC3E}">
        <p14:creationId xmlns:p14="http://schemas.microsoft.com/office/powerpoint/2010/main" val="310406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F478A-3C59-05AD-371D-D590A864A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5A2C4B-A58C-6AB0-E2BD-88F845345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5354271"/>
            <a:ext cx="8496943" cy="18399278"/>
          </a:xfrm>
        </p:spPr>
      </p:pic>
    </p:spTree>
    <p:extLst>
      <p:ext uri="{BB962C8B-B14F-4D97-AF65-F5344CB8AC3E}">
        <p14:creationId xmlns:p14="http://schemas.microsoft.com/office/powerpoint/2010/main" val="3820163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9E7B3E-F8BE-5E52-229D-902BB1BA0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A1A869-1A50-7E58-9A86-823BC4828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39453"/>
            <a:ext cx="7399605" cy="6997453"/>
          </a:xfrm>
        </p:spPr>
      </p:pic>
    </p:spTree>
    <p:extLst>
      <p:ext uri="{BB962C8B-B14F-4D97-AF65-F5344CB8AC3E}">
        <p14:creationId xmlns:p14="http://schemas.microsoft.com/office/powerpoint/2010/main" val="1047343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DDD57-A440-7C84-C53B-3312937B3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008822-304B-E22A-91FE-EAAB421C26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30" y="0"/>
            <a:ext cx="7600614" cy="6751880"/>
          </a:xfrm>
        </p:spPr>
      </p:pic>
    </p:spTree>
    <p:extLst>
      <p:ext uri="{BB962C8B-B14F-4D97-AF65-F5344CB8AC3E}">
        <p14:creationId xmlns:p14="http://schemas.microsoft.com/office/powerpoint/2010/main" val="1107630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B0097D-1DFF-D79E-21BA-835F14236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216178-A45A-9676-6F9A-EF4A41307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18" y="-963488"/>
            <a:ext cx="8997230" cy="8997230"/>
          </a:xfrm>
        </p:spPr>
      </p:pic>
    </p:spTree>
    <p:extLst>
      <p:ext uri="{BB962C8B-B14F-4D97-AF65-F5344CB8AC3E}">
        <p14:creationId xmlns:p14="http://schemas.microsoft.com/office/powerpoint/2010/main" val="1889741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AB8BA-F6F8-9ADB-7C86-91AA71CF5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394A05-A574-A76F-679C-39E8507839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03448"/>
            <a:ext cx="6480720" cy="6821811"/>
          </a:xfrm>
        </p:spPr>
      </p:pic>
    </p:spTree>
    <p:extLst>
      <p:ext uri="{BB962C8B-B14F-4D97-AF65-F5344CB8AC3E}">
        <p14:creationId xmlns:p14="http://schemas.microsoft.com/office/powerpoint/2010/main" val="3325599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63F296-7672-AB04-1B1C-DBB04AF6C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B540AA-3DC4-798A-5EF0-5DDC0D1016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97" y="-1611560"/>
            <a:ext cx="8071295" cy="9972258"/>
          </a:xfrm>
        </p:spPr>
      </p:pic>
    </p:spTree>
    <p:extLst>
      <p:ext uri="{BB962C8B-B14F-4D97-AF65-F5344CB8AC3E}">
        <p14:creationId xmlns:p14="http://schemas.microsoft.com/office/powerpoint/2010/main" val="4137854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6C3638-4E8E-A838-8213-7FD329139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2AD8FD-8F3D-4A2F-6434-22F9632449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13419"/>
            <a:ext cx="7165067" cy="7096959"/>
          </a:xfrm>
        </p:spPr>
      </p:pic>
    </p:spTree>
    <p:extLst>
      <p:ext uri="{BB962C8B-B14F-4D97-AF65-F5344CB8AC3E}">
        <p14:creationId xmlns:p14="http://schemas.microsoft.com/office/powerpoint/2010/main" val="390198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674C22-E052-2305-51BC-84F2B69FC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7190BC-587A-2111-0F52-D0994AFF6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80" y="0"/>
            <a:ext cx="9468168" cy="6969624"/>
          </a:xfrm>
        </p:spPr>
      </p:pic>
    </p:spTree>
    <p:extLst>
      <p:ext uri="{BB962C8B-B14F-4D97-AF65-F5344CB8AC3E}">
        <p14:creationId xmlns:p14="http://schemas.microsoft.com/office/powerpoint/2010/main" val="645064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4F8E2E-F36A-20B5-021D-2B789CFF3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5953C1-8CFD-1B02-4502-AA04668981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6" y="0"/>
            <a:ext cx="7255589" cy="6861264"/>
          </a:xfrm>
        </p:spPr>
      </p:pic>
    </p:spTree>
    <p:extLst>
      <p:ext uri="{BB962C8B-B14F-4D97-AF65-F5344CB8AC3E}">
        <p14:creationId xmlns:p14="http://schemas.microsoft.com/office/powerpoint/2010/main" val="3721114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177902-EF02-958C-FB73-DDD0EBCF2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96C8EF-2EEB-7251-9465-F53961340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19" y="-1827584"/>
            <a:ext cx="10515600" cy="11830050"/>
          </a:xfrm>
        </p:spPr>
      </p:pic>
    </p:spTree>
    <p:extLst>
      <p:ext uri="{BB962C8B-B14F-4D97-AF65-F5344CB8AC3E}">
        <p14:creationId xmlns:p14="http://schemas.microsoft.com/office/powerpoint/2010/main" val="2520488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486FA3-CCE1-F143-EB25-38706A815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64083D-76A5-505B-34A3-06762F9151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747464"/>
            <a:ext cx="5328592" cy="784578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5AA8111-AA75-0D35-9557-A9C4B3DD2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157192"/>
            <a:ext cx="1234827" cy="10019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A4B2077-0F3E-366D-8DA1-6E83A5719D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14" y="5705463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9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N°148</dc:title>
  <dc:creator>jean-louis BEYAERT</dc:creator>
  <cp:lastModifiedBy>jean-louis BEYAERT</cp:lastModifiedBy>
  <cp:revision>2</cp:revision>
  <dcterms:created xsi:type="dcterms:W3CDTF">2024-11-25T18:29:21Z</dcterms:created>
  <dcterms:modified xsi:type="dcterms:W3CDTF">2024-11-25T19:00:52Z</dcterms:modified>
</cp:coreProperties>
</file>