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an-louis BEYAERT" initials="jB" lastIdx="1" clrIdx="0">
    <p:extLst>
      <p:ext uri="{19B8F6BF-5375-455C-9EA6-DF929625EA0E}">
        <p15:presenceInfo xmlns:p15="http://schemas.microsoft.com/office/powerpoint/2012/main" userId="54832aac957166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3" d="100"/>
          <a:sy n="63" d="100"/>
        </p:scale>
        <p:origin x="96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11-18T20:20:41.510" idx="1">
    <p:pos x="7001" y="115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68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57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94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1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82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549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06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39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20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27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89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5085A5-B229-4BA0-850B-6A1BE301535A}" type="datetimeFigureOut">
              <a:rPr lang="fr-FR" smtClean="0"/>
              <a:t>18/11/2024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CA71C-7F5F-44A4-9A20-AA78FBAF88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49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833CA9-40EF-3235-5D50-9A97216DE2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453AB7-99A6-06F1-DB04-8A07BF57E6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28C5C1-44F1-14C0-7761-400298ADD8C7}"/>
              </a:ext>
            </a:extLst>
          </p:cNvPr>
          <p:cNvSpPr/>
          <p:nvPr/>
        </p:nvSpPr>
        <p:spPr>
          <a:xfrm>
            <a:off x="1631504" y="332656"/>
            <a:ext cx="82548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N°147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8F8E237-30E2-18CE-032F-9C9DE42B20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594042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342AEE-ACCA-4910-372C-5422324DB9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737" y="5166701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  <p:sndAc>
          <p:stSnd>
            <p:snd r:embed="rId2" name="Musique Humour 6.wav"/>
          </p:stSnd>
        </p:sndAc>
      </p:transition>
    </mc:Choice>
    <mc:Fallback>
      <p:transition spd="slow">
        <p:fade/>
        <p:sndAc>
          <p:stSnd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364F8-8D12-C3C1-B261-692C9526F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DB0BBF-D87F-AA86-EB78-3FD65B9DA4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3023"/>
            <a:ext cx="7852671" cy="6858000"/>
          </a:xfrm>
        </p:spPr>
      </p:pic>
    </p:spTree>
    <p:extLst>
      <p:ext uri="{BB962C8B-B14F-4D97-AF65-F5344CB8AC3E}">
        <p14:creationId xmlns:p14="http://schemas.microsoft.com/office/powerpoint/2010/main" val="248416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0F1E4E-2D0F-B875-50D2-1BFA752B8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2E999-21D4-EA96-81E6-D517FB2C9B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177758" cy="8177758"/>
          </a:xfrm>
        </p:spPr>
      </p:pic>
    </p:spTree>
    <p:extLst>
      <p:ext uri="{BB962C8B-B14F-4D97-AF65-F5344CB8AC3E}">
        <p14:creationId xmlns:p14="http://schemas.microsoft.com/office/powerpoint/2010/main" val="166836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F347A7-16E9-75FE-F6B0-B32587C0F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AFABC-C097-0362-BF82-33487936D6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396" y="0"/>
            <a:ext cx="4529819" cy="7010024"/>
          </a:xfrm>
        </p:spPr>
      </p:pic>
    </p:spTree>
    <p:extLst>
      <p:ext uri="{BB962C8B-B14F-4D97-AF65-F5344CB8AC3E}">
        <p14:creationId xmlns:p14="http://schemas.microsoft.com/office/powerpoint/2010/main" val="188428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FC411-6C69-C4DD-3607-564BA9D9B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5EC100-256C-5142-4A95-0F16F5A330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128792" cy="7128792"/>
          </a:xfrm>
        </p:spPr>
      </p:pic>
    </p:spTree>
    <p:extLst>
      <p:ext uri="{BB962C8B-B14F-4D97-AF65-F5344CB8AC3E}">
        <p14:creationId xmlns:p14="http://schemas.microsoft.com/office/powerpoint/2010/main" val="385951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173D3A-7609-1767-A641-2B00DE668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1F4C55-F788-39EE-9F8E-80F9440B0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3266159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0C96B-2C0C-CFF2-FE44-EEF461F39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6FD052-CAFB-87D0-C070-D4696183B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096" y="0"/>
            <a:ext cx="6343807" cy="6898589"/>
          </a:xfrm>
        </p:spPr>
      </p:pic>
    </p:spTree>
    <p:extLst>
      <p:ext uri="{BB962C8B-B14F-4D97-AF65-F5344CB8AC3E}">
        <p14:creationId xmlns:p14="http://schemas.microsoft.com/office/powerpoint/2010/main" val="343443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3EFA0-30FF-B91F-7418-E419DEEE8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1BAFA8D-89DD-90BA-1E2E-340DECB3C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24" y="620688"/>
            <a:ext cx="10749972" cy="6059484"/>
          </a:xfrm>
        </p:spPr>
      </p:pic>
    </p:spTree>
    <p:extLst>
      <p:ext uri="{BB962C8B-B14F-4D97-AF65-F5344CB8AC3E}">
        <p14:creationId xmlns:p14="http://schemas.microsoft.com/office/powerpoint/2010/main" val="363837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B0E48-9610-6151-0276-A157BF454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095E50-9A6D-CB62-2788-E1A97A03E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775399" cy="7317432"/>
          </a:xfrm>
        </p:spPr>
      </p:pic>
    </p:spTree>
    <p:extLst>
      <p:ext uri="{BB962C8B-B14F-4D97-AF65-F5344CB8AC3E}">
        <p14:creationId xmlns:p14="http://schemas.microsoft.com/office/powerpoint/2010/main" val="136218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1EDA6-BCB9-13BE-00A4-FB5209E81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7A593A-1647-79D3-4EBD-F65BA7E76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02442"/>
            <a:ext cx="7464342" cy="6053115"/>
          </a:xfrm>
        </p:spPr>
      </p:pic>
    </p:spTree>
    <p:extLst>
      <p:ext uri="{BB962C8B-B14F-4D97-AF65-F5344CB8AC3E}">
        <p14:creationId xmlns:p14="http://schemas.microsoft.com/office/powerpoint/2010/main" val="68608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CE07-1574-39DD-FF0E-0AAF85CBD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6D82D9-C7DA-A82E-4AC5-841AE31FC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238" y="-99392"/>
            <a:ext cx="6292050" cy="6973888"/>
          </a:xfrm>
        </p:spPr>
      </p:pic>
    </p:spTree>
    <p:extLst>
      <p:ext uri="{BB962C8B-B14F-4D97-AF65-F5344CB8AC3E}">
        <p14:creationId xmlns:p14="http://schemas.microsoft.com/office/powerpoint/2010/main" val="3064963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BEFAB-9268-1659-F774-384017BD2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0BFFA1-995A-7E4E-96AA-7F76D4E74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218" y="188640"/>
            <a:ext cx="5402037" cy="6648662"/>
          </a:xfrm>
        </p:spPr>
      </p:pic>
    </p:spTree>
    <p:extLst>
      <p:ext uri="{BB962C8B-B14F-4D97-AF65-F5344CB8AC3E}">
        <p14:creationId xmlns:p14="http://schemas.microsoft.com/office/powerpoint/2010/main" val="372167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F5114E-1402-F6CD-DF8C-CBF5B3B1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58D4F4-E5F4-6171-CD15-AF6BFF59D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837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00833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4C9B7-85BE-F2D6-570F-CBF1FB48B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7CAA6-2924-E355-21F1-980D4ACC1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98230"/>
            <a:ext cx="7513327" cy="7156230"/>
          </a:xfrm>
        </p:spPr>
      </p:pic>
    </p:spTree>
    <p:extLst>
      <p:ext uri="{BB962C8B-B14F-4D97-AF65-F5344CB8AC3E}">
        <p14:creationId xmlns:p14="http://schemas.microsoft.com/office/powerpoint/2010/main" val="2234593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70DEDA-AA96-7CFC-9E65-8C36E6A1B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76C2D-BB6F-88E1-1FB5-6B2C3133E0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30407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E468F-E2B7-1B01-4A4D-79A82F85D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B3E873-B05A-4640-D1AD-C3790F6E7E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871" y="116632"/>
            <a:ext cx="5249417" cy="7674530"/>
          </a:xfrm>
        </p:spPr>
      </p:pic>
    </p:spTree>
    <p:extLst>
      <p:ext uri="{BB962C8B-B14F-4D97-AF65-F5344CB8AC3E}">
        <p14:creationId xmlns:p14="http://schemas.microsoft.com/office/powerpoint/2010/main" val="380452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D3668-BE07-12FB-EB93-BFAF214C7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21416-C0EF-7F83-ED96-C85C35C573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688" y="-1035496"/>
            <a:ext cx="7554623" cy="9151994"/>
          </a:xfrm>
        </p:spPr>
      </p:pic>
    </p:spTree>
    <p:extLst>
      <p:ext uri="{BB962C8B-B14F-4D97-AF65-F5344CB8AC3E}">
        <p14:creationId xmlns:p14="http://schemas.microsoft.com/office/powerpoint/2010/main" val="331027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37DF7-B1EF-ED39-5D6A-7BCC65432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B3B240-6745-FC32-C7E5-FD235E82D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08" y="-243408"/>
            <a:ext cx="5870563" cy="7281319"/>
          </a:xfrm>
        </p:spPr>
      </p:pic>
    </p:spTree>
    <p:extLst>
      <p:ext uri="{BB962C8B-B14F-4D97-AF65-F5344CB8AC3E}">
        <p14:creationId xmlns:p14="http://schemas.microsoft.com/office/powerpoint/2010/main" val="2388151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4065F-A437-5A53-57E1-A33ABF6CF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27ADA4-4053-9AE6-3AB6-16B426D30C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86952"/>
            <a:ext cx="8136904" cy="6484096"/>
          </a:xfrm>
        </p:spPr>
      </p:pic>
    </p:spTree>
    <p:extLst>
      <p:ext uri="{BB962C8B-B14F-4D97-AF65-F5344CB8AC3E}">
        <p14:creationId xmlns:p14="http://schemas.microsoft.com/office/powerpoint/2010/main" val="49450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115DD5-D8F9-14B7-C110-B71EFCB72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2A23E3-3A8F-BD01-2092-5703A62664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6299464" cy="8395293"/>
          </a:xfrm>
        </p:spPr>
      </p:pic>
    </p:spTree>
    <p:extLst>
      <p:ext uri="{BB962C8B-B14F-4D97-AF65-F5344CB8AC3E}">
        <p14:creationId xmlns:p14="http://schemas.microsoft.com/office/powerpoint/2010/main" val="325744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8B4D2-BC04-3409-8419-F402CD651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F19273-3C9A-52D5-A370-FF0A3E971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721315" cy="7151644"/>
          </a:xfrm>
        </p:spPr>
      </p:pic>
    </p:spTree>
    <p:extLst>
      <p:ext uri="{BB962C8B-B14F-4D97-AF65-F5344CB8AC3E}">
        <p14:creationId xmlns:p14="http://schemas.microsoft.com/office/powerpoint/2010/main" val="251587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6DDCBD-BEB6-8F4C-5945-390BFE015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483E1F-A2B7-F1D9-FEA8-BFB9C07CE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497" y="-144928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68764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EE5820-0F6B-F7D9-6D48-D0D1EBF42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0AE819-7DA8-4072-0F9D-4BC5408BE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262763"/>
            <a:ext cx="7617705" cy="9141245"/>
          </a:xfrm>
        </p:spPr>
      </p:pic>
    </p:spTree>
    <p:extLst>
      <p:ext uri="{BB962C8B-B14F-4D97-AF65-F5344CB8AC3E}">
        <p14:creationId xmlns:p14="http://schemas.microsoft.com/office/powerpoint/2010/main" val="28986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805BFE-2CD6-C4CB-5517-69CAD555F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65DB85-6994-93BF-634A-B22EAEEC6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96" y="0"/>
            <a:ext cx="7063032" cy="6875044"/>
          </a:xfrm>
        </p:spPr>
      </p:pic>
    </p:spTree>
    <p:extLst>
      <p:ext uri="{BB962C8B-B14F-4D97-AF65-F5344CB8AC3E}">
        <p14:creationId xmlns:p14="http://schemas.microsoft.com/office/powerpoint/2010/main" val="603105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D5072E-8C78-2949-3253-6B8B3C968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AD50DF-FDE4-40CF-D74D-D0C3992CE4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843" y="6458"/>
            <a:ext cx="5868313" cy="7278528"/>
          </a:xfrm>
        </p:spPr>
      </p:pic>
    </p:spTree>
    <p:extLst>
      <p:ext uri="{BB962C8B-B14F-4D97-AF65-F5344CB8AC3E}">
        <p14:creationId xmlns:p14="http://schemas.microsoft.com/office/powerpoint/2010/main" val="26588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4BF7E-3487-C951-1065-5448CCE34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70BADE-256E-3242-BF7E-7A09847D6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135386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7FA5A-01B9-F1E7-9A84-3A8C57A70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81B0C3-10A6-9901-5B1A-A30F1BD67A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94214"/>
            <a:ext cx="7242973" cy="6669571"/>
          </a:xfrm>
        </p:spPr>
      </p:pic>
    </p:spTree>
    <p:extLst>
      <p:ext uri="{BB962C8B-B14F-4D97-AF65-F5344CB8AC3E}">
        <p14:creationId xmlns:p14="http://schemas.microsoft.com/office/powerpoint/2010/main" val="1264128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8E7462-6EFF-37A6-29B9-93E4F4284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6BA9A1-6A6C-1A6B-D73D-9B7B89D56B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645336" cy="6760882"/>
          </a:xfrm>
        </p:spPr>
      </p:pic>
    </p:spTree>
    <p:extLst>
      <p:ext uri="{BB962C8B-B14F-4D97-AF65-F5344CB8AC3E}">
        <p14:creationId xmlns:p14="http://schemas.microsoft.com/office/powerpoint/2010/main" val="4022978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B2F45-9B20-9A4A-99DB-45C359E0F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49DE4A-04D9-98A0-9971-20D891998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603448"/>
            <a:ext cx="8493174" cy="8493174"/>
          </a:xfrm>
        </p:spPr>
      </p:pic>
    </p:spTree>
    <p:extLst>
      <p:ext uri="{BB962C8B-B14F-4D97-AF65-F5344CB8AC3E}">
        <p14:creationId xmlns:p14="http://schemas.microsoft.com/office/powerpoint/2010/main" val="416273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89EFC3-BBA6-80FD-1243-2D24F222A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1D6E0D-B754-77C6-C5D2-024872AD4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053" y="365125"/>
            <a:ext cx="7174291" cy="6397076"/>
          </a:xfrm>
        </p:spPr>
      </p:pic>
    </p:spTree>
    <p:extLst>
      <p:ext uri="{BB962C8B-B14F-4D97-AF65-F5344CB8AC3E}">
        <p14:creationId xmlns:p14="http://schemas.microsoft.com/office/powerpoint/2010/main" val="277156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FE4A6-7521-763C-166F-8021AAD11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6AF76-B099-FB11-C4D9-38010A17D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33168"/>
            <a:ext cx="5587498" cy="7121890"/>
          </a:xfrm>
        </p:spPr>
      </p:pic>
    </p:spTree>
    <p:extLst>
      <p:ext uri="{BB962C8B-B14F-4D97-AF65-F5344CB8AC3E}">
        <p14:creationId xmlns:p14="http://schemas.microsoft.com/office/powerpoint/2010/main" val="90666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E1FAE-4CCB-E78B-D291-34175D39D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8B6197-7673-C29C-FFFD-7A752DF94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840" y="476672"/>
            <a:ext cx="7238535" cy="6619628"/>
          </a:xfrm>
        </p:spPr>
      </p:pic>
    </p:spTree>
    <p:extLst>
      <p:ext uri="{BB962C8B-B14F-4D97-AF65-F5344CB8AC3E}">
        <p14:creationId xmlns:p14="http://schemas.microsoft.com/office/powerpoint/2010/main" val="68588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479F6-1FA2-3C74-CD93-96FE9871E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38DB60-1D2B-578B-48A3-573B603823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212739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CD4192-1AD0-855C-1A6D-BB6A677BD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867EA3-E35A-C270-002C-CEC03CD3A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954" y="-1539552"/>
            <a:ext cx="8430494" cy="10621096"/>
          </a:xfrm>
        </p:spPr>
      </p:pic>
    </p:spTree>
    <p:extLst>
      <p:ext uri="{BB962C8B-B14F-4D97-AF65-F5344CB8AC3E}">
        <p14:creationId xmlns:p14="http://schemas.microsoft.com/office/powerpoint/2010/main" val="19387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2B95F-E523-EDDF-3BBA-35634F8FD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E45537-1D4B-13B7-97DE-76F657C5C4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70238"/>
            <a:ext cx="7701086" cy="7701086"/>
          </a:xfrm>
        </p:spPr>
      </p:pic>
    </p:spTree>
    <p:extLst>
      <p:ext uri="{BB962C8B-B14F-4D97-AF65-F5344CB8AC3E}">
        <p14:creationId xmlns:p14="http://schemas.microsoft.com/office/powerpoint/2010/main" val="3552644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ADD1BE-C720-B97F-6BBF-CF385C27B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FC423-9B99-8585-CB2F-E50C8EFC9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712" y="596514"/>
            <a:ext cx="13064773" cy="5664972"/>
          </a:xfrm>
        </p:spPr>
      </p:pic>
    </p:spTree>
    <p:extLst>
      <p:ext uri="{BB962C8B-B14F-4D97-AF65-F5344CB8AC3E}">
        <p14:creationId xmlns:p14="http://schemas.microsoft.com/office/powerpoint/2010/main" val="156589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B99F0-D457-7E88-3EC6-8E2858DB6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6118FE-D752-EDC5-9919-B92BBB181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553353"/>
            <a:ext cx="5328592" cy="11548664"/>
          </a:xfrm>
        </p:spPr>
      </p:pic>
    </p:spTree>
    <p:extLst>
      <p:ext uri="{BB962C8B-B14F-4D97-AF65-F5344CB8AC3E}">
        <p14:creationId xmlns:p14="http://schemas.microsoft.com/office/powerpoint/2010/main" val="117648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E97C1-8651-3BD2-4688-5FC371C12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3ACB9F-840E-ECE6-8F56-27637AC4F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208" y="260648"/>
            <a:ext cx="6423103" cy="6646733"/>
          </a:xfrm>
        </p:spPr>
      </p:pic>
    </p:spTree>
    <p:extLst>
      <p:ext uri="{BB962C8B-B14F-4D97-AF65-F5344CB8AC3E}">
        <p14:creationId xmlns:p14="http://schemas.microsoft.com/office/powerpoint/2010/main" val="64294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3217A-D8D5-5C60-82B0-49FB888DD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7F8E02-982F-D076-4E32-C37619B55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8172673" cy="8172673"/>
          </a:xfrm>
        </p:spPr>
      </p:pic>
    </p:spTree>
    <p:extLst>
      <p:ext uri="{BB962C8B-B14F-4D97-AF65-F5344CB8AC3E}">
        <p14:creationId xmlns:p14="http://schemas.microsoft.com/office/powerpoint/2010/main" val="72265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25E94A-0434-F347-0EF4-D6E27FDD6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10055F-5C8B-80A4-3948-363F43C97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4009"/>
            <a:ext cx="4464496" cy="7027764"/>
          </a:xfrm>
        </p:spPr>
      </p:pic>
    </p:spTree>
    <p:extLst>
      <p:ext uri="{BB962C8B-B14F-4D97-AF65-F5344CB8AC3E}">
        <p14:creationId xmlns:p14="http://schemas.microsoft.com/office/powerpoint/2010/main" val="262537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F7959C-2784-5FDC-9F09-33C8EF715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B80338-A29A-124D-23F1-5CF15C7E24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94" y="365124"/>
            <a:ext cx="7957374" cy="6229133"/>
          </a:xfrm>
        </p:spPr>
      </p:pic>
    </p:spTree>
    <p:extLst>
      <p:ext uri="{BB962C8B-B14F-4D97-AF65-F5344CB8AC3E}">
        <p14:creationId xmlns:p14="http://schemas.microsoft.com/office/powerpoint/2010/main" val="62400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E9D8E-40E3-CA92-BDEC-F3FA6DD12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0241F2-1D89-D03D-E8BE-A1B1FBBE4A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779407" cy="6830963"/>
          </a:xfrm>
        </p:spPr>
      </p:pic>
    </p:spTree>
    <p:extLst>
      <p:ext uri="{BB962C8B-B14F-4D97-AF65-F5344CB8AC3E}">
        <p14:creationId xmlns:p14="http://schemas.microsoft.com/office/powerpoint/2010/main" val="3230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84C58-0F59-3534-A928-20DDF2891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02652-CB65-76CE-9493-BF54EB9F26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37989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B982B-078C-C8ED-3FED-329B20401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F55A6D-757D-6A57-D166-20590B2DE8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5" y="116632"/>
            <a:ext cx="5891854" cy="6552728"/>
          </a:xfrm>
        </p:spPr>
      </p:pic>
    </p:spTree>
    <p:extLst>
      <p:ext uri="{BB962C8B-B14F-4D97-AF65-F5344CB8AC3E}">
        <p14:creationId xmlns:p14="http://schemas.microsoft.com/office/powerpoint/2010/main" val="146148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54F4B-628F-56F3-9639-307579EA7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B0D12-B9B0-F42E-E139-8DC1F1711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32" y="0"/>
            <a:ext cx="7076535" cy="7036176"/>
          </a:xfrm>
        </p:spPr>
      </p:pic>
    </p:spTree>
    <p:extLst>
      <p:ext uri="{BB962C8B-B14F-4D97-AF65-F5344CB8AC3E}">
        <p14:creationId xmlns:p14="http://schemas.microsoft.com/office/powerpoint/2010/main" val="63288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D545C-8B5C-4CF3-4F69-840BD3335A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11C0F8-8071-7A4F-2C7B-319063EB0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E8D2845A-366C-82FC-C537-174CB3A4E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1" y="-99391"/>
            <a:ext cx="9152144" cy="7221614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CA840DC9-C092-9B38-B274-C1CF14E68E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257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65D89-674C-E80F-FB31-F8AE79F6F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E38992-FB7E-9B92-FEB6-8AE886624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764704"/>
            <a:ext cx="8539844" cy="5859282"/>
          </a:xfrm>
        </p:spPr>
      </p:pic>
    </p:spTree>
    <p:extLst>
      <p:ext uri="{BB962C8B-B14F-4D97-AF65-F5344CB8AC3E}">
        <p14:creationId xmlns:p14="http://schemas.microsoft.com/office/powerpoint/2010/main" val="49990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179BE-0757-59DB-B4ED-8BB6A9214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60535-48F2-1E00-BE91-803D7AC950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5499992"/>
            <a:ext cx="8136903" cy="17619646"/>
          </a:xfrm>
        </p:spPr>
      </p:pic>
    </p:spTree>
    <p:extLst>
      <p:ext uri="{BB962C8B-B14F-4D97-AF65-F5344CB8AC3E}">
        <p14:creationId xmlns:p14="http://schemas.microsoft.com/office/powerpoint/2010/main" val="166555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6AB608-606F-7359-A777-5413A2EAA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976DAF-BEFB-AB9B-924F-31A6EC454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85109"/>
            <a:ext cx="6520623" cy="702821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4E6D0F9-4AC3-9D69-9E42-88BD359E8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257" y="5490901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8D9BAA-B6CA-F337-F3DE-C6DCAF998A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41" y="5514715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49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6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N°147</dc:title>
  <dc:creator>Perroquet34740</dc:creator>
  <cp:lastModifiedBy>jean-louis BEYAERT</cp:lastModifiedBy>
  <cp:revision>3</cp:revision>
  <dcterms:created xsi:type="dcterms:W3CDTF">2024-11-18T19:00:15Z</dcterms:created>
  <dcterms:modified xsi:type="dcterms:W3CDTF">2024-11-18T19:34:42Z</dcterms:modified>
</cp:coreProperties>
</file>