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56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02" r:id="rId36"/>
    <p:sldId id="290" r:id="rId37"/>
    <p:sldId id="291" r:id="rId38"/>
    <p:sldId id="292" r:id="rId39"/>
    <p:sldId id="305" r:id="rId40"/>
    <p:sldId id="293" r:id="rId41"/>
    <p:sldId id="303" r:id="rId42"/>
    <p:sldId id="294" r:id="rId43"/>
    <p:sldId id="295" r:id="rId44"/>
    <p:sldId id="301" r:id="rId45"/>
    <p:sldId id="306" r:id="rId46"/>
    <p:sldId id="296" r:id="rId47"/>
    <p:sldId id="304" r:id="rId48"/>
    <p:sldId id="297" r:id="rId49"/>
    <p:sldId id="298" r:id="rId50"/>
    <p:sldId id="299" r:id="rId51"/>
    <p:sldId id="300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803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433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39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71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646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281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991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583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823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463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901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07C7F-CFF3-4514-B54A-9D0C42507477}" type="datetimeFigureOut">
              <a:rPr lang="fr-FR" smtClean="0"/>
              <a:t>10/11/2024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A89D1-FC89-42C3-9C1A-FDFDB2E362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58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FDCBB6-A9D4-893A-D38A-D631E83AF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BE3867-6FF3-A194-DC17-04C927E45B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336" y="1825625"/>
            <a:ext cx="4523327" cy="435133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AC47D02-28E8-1DF6-93E4-6C4A01F24561}"/>
              </a:ext>
            </a:extLst>
          </p:cNvPr>
          <p:cNvSpPr/>
          <p:nvPr/>
        </p:nvSpPr>
        <p:spPr>
          <a:xfrm>
            <a:off x="1919536" y="548680"/>
            <a:ext cx="79668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N°146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7C67B4E-1216-B60A-2D6A-23A48088EE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506412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9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2B3A02-83C5-2BA8-6D5D-6DEB0A461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F39187-B88F-4D1F-BF0D-1CDC851C6E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78" y="-1323528"/>
            <a:ext cx="9361040" cy="9361040"/>
          </a:xfrm>
        </p:spPr>
      </p:pic>
    </p:spTree>
    <p:extLst>
      <p:ext uri="{BB962C8B-B14F-4D97-AF65-F5344CB8AC3E}">
        <p14:creationId xmlns:p14="http://schemas.microsoft.com/office/powerpoint/2010/main" val="1275580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DDD309-32EF-57BE-054D-9E0781C8B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C95CF3-F759-0748-870F-FD8F4DD061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101029" cy="6872373"/>
          </a:xfrm>
        </p:spPr>
      </p:pic>
    </p:spTree>
    <p:extLst>
      <p:ext uri="{BB962C8B-B14F-4D97-AF65-F5344CB8AC3E}">
        <p14:creationId xmlns:p14="http://schemas.microsoft.com/office/powerpoint/2010/main" val="200390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FCA5F1-B808-2DE0-7E18-DDA0BEFA4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24BB4D-DDBC-9860-94CD-915195E244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616" y="116632"/>
            <a:ext cx="7304728" cy="6742826"/>
          </a:xfrm>
        </p:spPr>
      </p:pic>
    </p:spTree>
    <p:extLst>
      <p:ext uri="{BB962C8B-B14F-4D97-AF65-F5344CB8AC3E}">
        <p14:creationId xmlns:p14="http://schemas.microsoft.com/office/powerpoint/2010/main" val="2297662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852419-3329-AF74-2466-476CB03AD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1360DA-93B2-4107-2E52-67C3805AE4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94" y="0"/>
            <a:ext cx="4753129" cy="6948968"/>
          </a:xfrm>
        </p:spPr>
      </p:pic>
    </p:spTree>
    <p:extLst>
      <p:ext uri="{BB962C8B-B14F-4D97-AF65-F5344CB8AC3E}">
        <p14:creationId xmlns:p14="http://schemas.microsoft.com/office/powerpoint/2010/main" val="593198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884864-FDEB-41AD-B60F-3BF9FC1FDB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A01A7DC-3BCA-C65F-86C4-2A40A9EF13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758D43D-A1FB-FF59-1E8B-7283FCF534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31477"/>
            <a:ext cx="8703136" cy="6826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539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C3D24B-3C31-AA77-E818-3D7CA90FF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80E1AA-0F25-8EB5-3A0E-392E997D1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966" y="0"/>
            <a:ext cx="7976402" cy="6842988"/>
          </a:xfrm>
        </p:spPr>
      </p:pic>
    </p:spTree>
    <p:extLst>
      <p:ext uri="{BB962C8B-B14F-4D97-AF65-F5344CB8AC3E}">
        <p14:creationId xmlns:p14="http://schemas.microsoft.com/office/powerpoint/2010/main" val="2374757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99B290-CC5C-04A6-D19B-B85FC6F16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4933ED-4874-98D5-0744-5C0EB888AC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686" y="0"/>
            <a:ext cx="6252602" cy="6835069"/>
          </a:xfrm>
        </p:spPr>
      </p:pic>
    </p:spTree>
    <p:extLst>
      <p:ext uri="{BB962C8B-B14F-4D97-AF65-F5344CB8AC3E}">
        <p14:creationId xmlns:p14="http://schemas.microsoft.com/office/powerpoint/2010/main" val="924261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4849D0-A178-1837-A038-1E1635269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9DFE05-856D-21B1-4358-E70E0C0BE6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78" y="-1323528"/>
            <a:ext cx="10293374" cy="10293374"/>
          </a:xfrm>
        </p:spPr>
      </p:pic>
    </p:spTree>
    <p:extLst>
      <p:ext uri="{BB962C8B-B14F-4D97-AF65-F5344CB8AC3E}">
        <p14:creationId xmlns:p14="http://schemas.microsoft.com/office/powerpoint/2010/main" val="1752048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0237B4-3645-B340-0AD1-6D4BA1762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438E75-BC1F-5985-8C38-4D24885845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98" y="0"/>
            <a:ext cx="6802013" cy="6814945"/>
          </a:xfrm>
        </p:spPr>
      </p:pic>
    </p:spTree>
    <p:extLst>
      <p:ext uri="{BB962C8B-B14F-4D97-AF65-F5344CB8AC3E}">
        <p14:creationId xmlns:p14="http://schemas.microsoft.com/office/powerpoint/2010/main" val="2947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20322E-97D7-4FF9-2780-889FAFBFD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555133-4473-022F-96D9-A82090A37D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21273"/>
            <a:ext cx="8450878" cy="6615454"/>
          </a:xfrm>
        </p:spPr>
      </p:pic>
    </p:spTree>
    <p:extLst>
      <p:ext uri="{BB962C8B-B14F-4D97-AF65-F5344CB8AC3E}">
        <p14:creationId xmlns:p14="http://schemas.microsoft.com/office/powerpoint/2010/main" val="2018577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56355B-D509-3A68-0F4A-05B67B2F0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7A8920-FA47-6D3C-590E-F9F7327AC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720358" cy="6873674"/>
          </a:xfrm>
        </p:spPr>
      </p:pic>
    </p:spTree>
    <p:extLst>
      <p:ext uri="{BB962C8B-B14F-4D97-AF65-F5344CB8AC3E}">
        <p14:creationId xmlns:p14="http://schemas.microsoft.com/office/powerpoint/2010/main" val="3706008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06F779-4305-85EB-9940-C78F5DF99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893DB6-6F28-6392-B7E9-7E852385E3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58" y="116631"/>
            <a:ext cx="9434282" cy="6695297"/>
          </a:xfrm>
        </p:spPr>
      </p:pic>
    </p:spTree>
    <p:extLst>
      <p:ext uri="{BB962C8B-B14F-4D97-AF65-F5344CB8AC3E}">
        <p14:creationId xmlns:p14="http://schemas.microsoft.com/office/powerpoint/2010/main" val="2970846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E69976-5970-069E-0CCC-F6B452019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9B03E0-FB5A-111C-35F7-AFF84F09E7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356079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0B825D-12B8-D0E7-C62D-B086EB012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AA3B8E-C96D-CF70-1B4D-F9E6A4D648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392062"/>
            <a:ext cx="9720500" cy="6298998"/>
          </a:xfrm>
        </p:spPr>
      </p:pic>
    </p:spTree>
    <p:extLst>
      <p:ext uri="{BB962C8B-B14F-4D97-AF65-F5344CB8AC3E}">
        <p14:creationId xmlns:p14="http://schemas.microsoft.com/office/powerpoint/2010/main" val="2718607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E4B58-A513-14EE-B79D-E99E6FFB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46074ED-3009-79AF-2B12-51DD59DF0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16632"/>
            <a:ext cx="7272808" cy="7272808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D85A0A3D-6899-9149-E935-08B52D8082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2472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BE0660-FFC7-8768-E10A-E7ADE6DDA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C0C5AB-823F-D5EF-FE35-282DD28694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100" y="0"/>
            <a:ext cx="5545156" cy="6846184"/>
          </a:xfrm>
        </p:spPr>
      </p:pic>
    </p:spTree>
    <p:extLst>
      <p:ext uri="{BB962C8B-B14F-4D97-AF65-F5344CB8AC3E}">
        <p14:creationId xmlns:p14="http://schemas.microsoft.com/office/powerpoint/2010/main" val="239958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741C67-F881-63BC-9BB3-342A58D1D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C4534E-233D-7F97-1607-14981F7B8A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78736"/>
            <a:ext cx="5976663" cy="8078722"/>
          </a:xfrm>
        </p:spPr>
      </p:pic>
    </p:spTree>
    <p:extLst>
      <p:ext uri="{BB962C8B-B14F-4D97-AF65-F5344CB8AC3E}">
        <p14:creationId xmlns:p14="http://schemas.microsoft.com/office/powerpoint/2010/main" val="1373198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B91CB4-77F4-2DD8-94FB-A5BF89DFD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4D66A7-3054-FF84-581C-FDF44CBFBE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32" y="-2043608"/>
            <a:ext cx="10082336" cy="12553883"/>
          </a:xfrm>
        </p:spPr>
      </p:pic>
    </p:spTree>
    <p:extLst>
      <p:ext uri="{BB962C8B-B14F-4D97-AF65-F5344CB8AC3E}">
        <p14:creationId xmlns:p14="http://schemas.microsoft.com/office/powerpoint/2010/main" val="865265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375A19-54A6-7063-393C-FE96F74C5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6C7830-851C-7F3A-4E41-74103C46A9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16632"/>
            <a:ext cx="7992888" cy="6980456"/>
          </a:xfrm>
        </p:spPr>
      </p:pic>
    </p:spTree>
    <p:extLst>
      <p:ext uri="{BB962C8B-B14F-4D97-AF65-F5344CB8AC3E}">
        <p14:creationId xmlns:p14="http://schemas.microsoft.com/office/powerpoint/2010/main" val="358669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A68805-3D48-AC4E-7909-EBD32E609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E729B5-F8C2-21E6-7FAE-B681658A74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670" y="0"/>
            <a:ext cx="6727642" cy="6868335"/>
          </a:xfrm>
        </p:spPr>
      </p:pic>
    </p:spTree>
    <p:extLst>
      <p:ext uri="{BB962C8B-B14F-4D97-AF65-F5344CB8AC3E}">
        <p14:creationId xmlns:p14="http://schemas.microsoft.com/office/powerpoint/2010/main" val="2215826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10638C-4FF0-F581-015E-C65FA1380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2CC3BF-0429-E6D7-7CA4-24CB10B068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7384"/>
            <a:ext cx="6753027" cy="6753027"/>
          </a:xfrm>
        </p:spPr>
      </p:pic>
    </p:spTree>
    <p:extLst>
      <p:ext uri="{BB962C8B-B14F-4D97-AF65-F5344CB8AC3E}">
        <p14:creationId xmlns:p14="http://schemas.microsoft.com/office/powerpoint/2010/main" val="169277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DCE447-AD4A-1619-896C-129C95670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8AA73F-6DDB-9572-C481-189D40F902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421" y="-603448"/>
            <a:ext cx="8349158" cy="8349158"/>
          </a:xfrm>
        </p:spPr>
      </p:pic>
    </p:spTree>
    <p:extLst>
      <p:ext uri="{BB962C8B-B14F-4D97-AF65-F5344CB8AC3E}">
        <p14:creationId xmlns:p14="http://schemas.microsoft.com/office/powerpoint/2010/main" val="1844016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E17DD4-7157-E175-662A-8CC2F9A5D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90A924-A507-0024-ECB1-32B0C28664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961734" cy="7961734"/>
          </a:xfrm>
        </p:spPr>
      </p:pic>
    </p:spTree>
    <p:extLst>
      <p:ext uri="{BB962C8B-B14F-4D97-AF65-F5344CB8AC3E}">
        <p14:creationId xmlns:p14="http://schemas.microsoft.com/office/powerpoint/2010/main" val="3062799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0C6F25-B17E-32D0-31D1-0A8E3416A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FC32FB-99EB-32BE-0199-223C15E061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79091"/>
            <a:ext cx="6535443" cy="7016182"/>
          </a:xfrm>
        </p:spPr>
      </p:pic>
    </p:spTree>
    <p:extLst>
      <p:ext uri="{BB962C8B-B14F-4D97-AF65-F5344CB8AC3E}">
        <p14:creationId xmlns:p14="http://schemas.microsoft.com/office/powerpoint/2010/main" val="105192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CE1AA-4690-79E1-8A69-C01945693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0EB59D-693E-35ED-9F49-FB9213EB0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61280"/>
            <a:ext cx="9277680" cy="6431595"/>
          </a:xfrm>
        </p:spPr>
      </p:pic>
    </p:spTree>
    <p:extLst>
      <p:ext uri="{BB962C8B-B14F-4D97-AF65-F5344CB8AC3E}">
        <p14:creationId xmlns:p14="http://schemas.microsoft.com/office/powerpoint/2010/main" val="152686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ED94A2-55D1-D181-CC2D-A44B44411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B36513-5183-349B-7AC3-06067C9033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4" y="0"/>
            <a:ext cx="5876047" cy="6859199"/>
          </a:xfrm>
        </p:spPr>
      </p:pic>
    </p:spTree>
    <p:extLst>
      <p:ext uri="{BB962C8B-B14F-4D97-AF65-F5344CB8AC3E}">
        <p14:creationId xmlns:p14="http://schemas.microsoft.com/office/powerpoint/2010/main" val="3679582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5DF7A4-EFF5-6C9F-090A-99B03059C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BD5128-BCAF-BA7F-B5CC-255EC30B77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48932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5F880-A7CF-A3E8-A0FA-2D0F3FB41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1F27F6-D0A9-D737-72BF-6420E767B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1585260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CAD1C5-34D5-E418-6E2B-D86FDE5EA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DE75CD-D7E3-80CB-2783-5107F75809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427745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C75718-21AE-F5FC-D91B-EF390A494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5BBD2E-B8B6-A8CE-FAE2-8BCCB1AAD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87424"/>
            <a:ext cx="7485062" cy="7485062"/>
          </a:xfrm>
        </p:spPr>
      </p:pic>
    </p:spTree>
    <p:extLst>
      <p:ext uri="{BB962C8B-B14F-4D97-AF65-F5344CB8AC3E}">
        <p14:creationId xmlns:p14="http://schemas.microsoft.com/office/powerpoint/2010/main" val="2884213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F17BA1-6670-0D15-6C02-C948741EC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30501C-37A7-DC1D-8602-D4D7E66CF6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2328478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0062F0-D085-0ADE-4F08-A50D25CE2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2CD123-9B1D-D76B-59A3-6EBFB58B1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81170"/>
            <a:ext cx="5551336" cy="6939170"/>
          </a:xfrm>
        </p:spPr>
      </p:pic>
    </p:spTree>
    <p:extLst>
      <p:ext uri="{BB962C8B-B14F-4D97-AF65-F5344CB8AC3E}">
        <p14:creationId xmlns:p14="http://schemas.microsoft.com/office/powerpoint/2010/main" val="1982624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ED2F3F-25E8-518B-1D8A-1646F77D9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F8D379-51CA-A6E1-DF98-C3C69111FC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68509"/>
            <a:ext cx="5472608" cy="7459812"/>
          </a:xfrm>
        </p:spPr>
      </p:pic>
    </p:spTree>
    <p:extLst>
      <p:ext uri="{BB962C8B-B14F-4D97-AF65-F5344CB8AC3E}">
        <p14:creationId xmlns:p14="http://schemas.microsoft.com/office/powerpoint/2010/main" val="1981230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10F392-7CA8-BA03-2548-C4459C0AE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792447-B031-93B1-EE2D-70DEC65E4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316" y="116632"/>
            <a:ext cx="6291942" cy="6741368"/>
          </a:xfrm>
        </p:spPr>
      </p:pic>
    </p:spTree>
    <p:extLst>
      <p:ext uri="{BB962C8B-B14F-4D97-AF65-F5344CB8AC3E}">
        <p14:creationId xmlns:p14="http://schemas.microsoft.com/office/powerpoint/2010/main" val="1925920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B26D42-325C-D2FD-AF0B-62994974C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30748E-8FFF-88F9-51EF-58AA4D0EFF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82" y="476672"/>
            <a:ext cx="9483398" cy="6474128"/>
          </a:xfrm>
        </p:spPr>
      </p:pic>
    </p:spTree>
    <p:extLst>
      <p:ext uri="{BB962C8B-B14F-4D97-AF65-F5344CB8AC3E}">
        <p14:creationId xmlns:p14="http://schemas.microsoft.com/office/powerpoint/2010/main" val="157984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D07F37-77E2-E1BC-F2A2-E5849C0D2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FF304B-A2E2-D123-9297-42596A0B25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2024076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6D56F-7058-BF8A-33EA-B263FC1FC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78E866-3485-EF05-D877-28E817ECE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3231186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227B66-810A-9684-D2D6-1E84D06B1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8E63A4-A6CC-5E8A-0CE6-DBCB009CF6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533300" cy="6957392"/>
          </a:xfrm>
        </p:spPr>
      </p:pic>
    </p:spTree>
    <p:extLst>
      <p:ext uri="{BB962C8B-B14F-4D97-AF65-F5344CB8AC3E}">
        <p14:creationId xmlns:p14="http://schemas.microsoft.com/office/powerpoint/2010/main" val="3119956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73A770-DF80-26E4-F656-A47FBB776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93CEC1-0183-7443-7D5E-AF90BF9AFF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105581"/>
            <a:ext cx="8784976" cy="7069161"/>
          </a:xfrm>
        </p:spPr>
      </p:pic>
    </p:spTree>
    <p:extLst>
      <p:ext uri="{BB962C8B-B14F-4D97-AF65-F5344CB8AC3E}">
        <p14:creationId xmlns:p14="http://schemas.microsoft.com/office/powerpoint/2010/main" val="2433479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F00966-7A7B-1CFC-F51A-ACC3D40CF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6AC0B6D-33C9-60A6-DC29-E670431AF1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592" y="0"/>
            <a:ext cx="4635624" cy="6891745"/>
          </a:xfrm>
        </p:spPr>
      </p:pic>
    </p:spTree>
    <p:extLst>
      <p:ext uri="{BB962C8B-B14F-4D97-AF65-F5344CB8AC3E}">
        <p14:creationId xmlns:p14="http://schemas.microsoft.com/office/powerpoint/2010/main" val="1722424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9262A5-232E-3180-B91D-001A41A7B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99744B-F6B9-DC48-7FBC-E3F792408F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792856"/>
            <a:ext cx="6552727" cy="8725351"/>
          </a:xfrm>
        </p:spPr>
      </p:pic>
    </p:spTree>
    <p:extLst>
      <p:ext uri="{BB962C8B-B14F-4D97-AF65-F5344CB8AC3E}">
        <p14:creationId xmlns:p14="http://schemas.microsoft.com/office/powerpoint/2010/main" val="720822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26C6F7-950B-9BD0-DB51-18CD149CD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1ADEF0-A47D-84BF-88E4-8983B9BDA0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37973"/>
            <a:ext cx="9073008" cy="6363708"/>
          </a:xfrm>
        </p:spPr>
      </p:pic>
    </p:spTree>
    <p:extLst>
      <p:ext uri="{BB962C8B-B14F-4D97-AF65-F5344CB8AC3E}">
        <p14:creationId xmlns:p14="http://schemas.microsoft.com/office/powerpoint/2010/main" val="297527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274424-5281-2986-292E-79B5F75E4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29129EC-3DA9-3AA9-CD9B-866D824DE6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67" y="0"/>
            <a:ext cx="6087717" cy="6957392"/>
          </a:xfrm>
        </p:spPr>
      </p:pic>
    </p:spTree>
    <p:extLst>
      <p:ext uri="{BB962C8B-B14F-4D97-AF65-F5344CB8AC3E}">
        <p14:creationId xmlns:p14="http://schemas.microsoft.com/office/powerpoint/2010/main" val="3253131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08A3AD-01F7-5B99-509F-F7FFEBB1E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57EC5E-5AE4-0D32-E831-95172B83C8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58316"/>
            <a:ext cx="5721879" cy="674136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FD60F81-C559-C921-1136-9E966A1084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08" y="5491493"/>
            <a:ext cx="1877773" cy="99690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1BCE9E4-C349-288D-F120-A8C7B5C3E5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19" y="5341003"/>
            <a:ext cx="2026622" cy="114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42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E49D05-BF7B-5287-4E06-0BD47EF5F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2670BE-390F-1B97-56C1-8F6B008762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62" y="-1467544"/>
            <a:ext cx="10726638" cy="10726638"/>
          </a:xfrm>
        </p:spPr>
      </p:pic>
    </p:spTree>
    <p:extLst>
      <p:ext uri="{BB962C8B-B14F-4D97-AF65-F5344CB8AC3E}">
        <p14:creationId xmlns:p14="http://schemas.microsoft.com/office/powerpoint/2010/main" val="2745613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441F1-4131-5221-11C5-3D568E555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54CE81-6C8D-8B23-8947-DDFE38A461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92318"/>
            <a:ext cx="4870825" cy="6889970"/>
          </a:xfrm>
        </p:spPr>
      </p:pic>
    </p:spTree>
    <p:extLst>
      <p:ext uri="{BB962C8B-B14F-4D97-AF65-F5344CB8AC3E}">
        <p14:creationId xmlns:p14="http://schemas.microsoft.com/office/powerpoint/2010/main" val="2638156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3052C-46C5-43E9-ED9C-BB7297A66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29919E-0383-1069-832E-9670D7B11B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0688"/>
            <a:ext cx="9811522" cy="6040546"/>
          </a:xfrm>
        </p:spPr>
      </p:pic>
    </p:spTree>
    <p:extLst>
      <p:ext uri="{BB962C8B-B14F-4D97-AF65-F5344CB8AC3E}">
        <p14:creationId xmlns:p14="http://schemas.microsoft.com/office/powerpoint/2010/main" val="2977607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8A4DF-2D3D-52FD-647B-B0A14F95A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ACA03C-8B9A-2E41-2764-0B934CF37C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0346"/>
            <a:ext cx="4464496" cy="6908936"/>
          </a:xfrm>
        </p:spPr>
      </p:pic>
    </p:spTree>
    <p:extLst>
      <p:ext uri="{BB962C8B-B14F-4D97-AF65-F5344CB8AC3E}">
        <p14:creationId xmlns:p14="http://schemas.microsoft.com/office/powerpoint/2010/main" val="2252424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6A7C0C-B2E0-E524-5A09-0D987B938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8A8E8E-8D8F-C606-6B5D-17B52B6119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50693" cy="6858000"/>
          </a:xfrm>
        </p:spPr>
      </p:pic>
    </p:spTree>
    <p:extLst>
      <p:ext uri="{BB962C8B-B14F-4D97-AF65-F5344CB8AC3E}">
        <p14:creationId xmlns:p14="http://schemas.microsoft.com/office/powerpoint/2010/main" val="2437935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6F0A51-4D3E-5F40-A26A-2AA654903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924705-6482-D455-F55D-EE4CCADB6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479" y="-99392"/>
            <a:ext cx="5781339" cy="6957392"/>
          </a:xfrm>
        </p:spPr>
      </p:pic>
    </p:spTree>
    <p:extLst>
      <p:ext uri="{BB962C8B-B14F-4D97-AF65-F5344CB8AC3E}">
        <p14:creationId xmlns:p14="http://schemas.microsoft.com/office/powerpoint/2010/main" val="3464738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40</TotalTime>
  <Words>6</Words>
  <Application>Microsoft Office PowerPoint</Application>
  <PresentationFormat>Grand écran</PresentationFormat>
  <Paragraphs>1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N°146</dc:title>
  <dc:creator>Perroquet347440</dc:creator>
  <cp:lastModifiedBy>jean-louis BEYAERT</cp:lastModifiedBy>
  <cp:revision>6</cp:revision>
  <dcterms:created xsi:type="dcterms:W3CDTF">2024-11-10T10:49:09Z</dcterms:created>
  <dcterms:modified xsi:type="dcterms:W3CDTF">2024-11-10T18:39:43Z</dcterms:modified>
</cp:coreProperties>
</file>