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30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3" r:id="rId47"/>
    <p:sldId id="304" r:id="rId48"/>
    <p:sldId id="305" r:id="rId49"/>
    <p:sldId id="306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0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24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99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44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9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01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54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16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80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55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915A4-E4B4-4E96-972D-8C4787C10DF0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5A455-A260-4B4E-99CC-0E518C33AB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5692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BCBB1-7A12-D3D6-FAA3-07665228BF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4159414-2577-01FC-B66D-6FBCF13286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766553-E3DF-E95F-F98B-14825D9A6FA9}"/>
              </a:ext>
            </a:extLst>
          </p:cNvPr>
          <p:cNvSpPr/>
          <p:nvPr/>
        </p:nvSpPr>
        <p:spPr>
          <a:xfrm>
            <a:off x="1524000" y="548680"/>
            <a:ext cx="8362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EN VRAC N°145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6F43655-D547-C771-4068-DAC2EB3BB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707" y="4941168"/>
            <a:ext cx="160972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F97EA50-C40C-7A97-BA7B-4F492B1EB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772816"/>
            <a:ext cx="4089251" cy="495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65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  <p:sndAc>
          <p:stSnd loop="1">
            <p:snd r:embed="rId2" name="Benny Hill.wav"/>
          </p:stSnd>
        </p:sndAc>
      </p:transition>
    </mc:Choice>
    <mc:Fallback xmlns="">
      <p:transition spd="slow">
        <p:push dir="u"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50755-884C-F827-9926-122ECF598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41CD5F-F8AF-8350-BABB-E9074738B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44" y="0"/>
            <a:ext cx="7576725" cy="7245424"/>
          </a:xfrm>
        </p:spPr>
      </p:pic>
    </p:spTree>
    <p:extLst>
      <p:ext uri="{BB962C8B-B14F-4D97-AF65-F5344CB8AC3E}">
        <p14:creationId xmlns:p14="http://schemas.microsoft.com/office/powerpoint/2010/main" val="241728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01D9B7-69EF-5FA9-BB6B-ECF38B23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AA7EAF-6D7E-884B-C34B-DE4EB0A0A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52" y="0"/>
            <a:ext cx="7275665" cy="6669360"/>
          </a:xfrm>
        </p:spPr>
      </p:pic>
    </p:spTree>
    <p:extLst>
      <p:ext uri="{BB962C8B-B14F-4D97-AF65-F5344CB8AC3E}">
        <p14:creationId xmlns:p14="http://schemas.microsoft.com/office/powerpoint/2010/main" val="202656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C4205-3DCA-148A-A018-D0D4C4C73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3E8A5C-E3B7-5555-C101-FFFFE8403A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69" y="116632"/>
            <a:ext cx="4845263" cy="6826986"/>
          </a:xfrm>
        </p:spPr>
      </p:pic>
    </p:spTree>
    <p:extLst>
      <p:ext uri="{BB962C8B-B14F-4D97-AF65-F5344CB8AC3E}">
        <p14:creationId xmlns:p14="http://schemas.microsoft.com/office/powerpoint/2010/main" val="119501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4CC7F-D547-4F17-90E6-68BE0376C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EA9B8B8-63FF-9017-5E24-2CA8F7A0C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37130" cy="6858000"/>
          </a:xfrm>
        </p:spPr>
      </p:pic>
    </p:spTree>
    <p:extLst>
      <p:ext uri="{BB962C8B-B14F-4D97-AF65-F5344CB8AC3E}">
        <p14:creationId xmlns:p14="http://schemas.microsoft.com/office/powerpoint/2010/main" val="189611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6209F-C826-A37B-1284-A0DDB0C7D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20B57-225B-C423-A078-3284EDE9C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06816"/>
            <a:ext cx="7801606" cy="6644368"/>
          </a:xfrm>
        </p:spPr>
      </p:pic>
    </p:spTree>
    <p:extLst>
      <p:ext uri="{BB962C8B-B14F-4D97-AF65-F5344CB8AC3E}">
        <p14:creationId xmlns:p14="http://schemas.microsoft.com/office/powerpoint/2010/main" val="61840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AD2A8-E9A3-06B0-A33F-A322875D1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76DDF8-D9A6-E996-5C04-DD72000197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5570403" cy="6963004"/>
          </a:xfrm>
        </p:spPr>
      </p:pic>
    </p:spTree>
    <p:extLst>
      <p:ext uri="{BB962C8B-B14F-4D97-AF65-F5344CB8AC3E}">
        <p14:creationId xmlns:p14="http://schemas.microsoft.com/office/powerpoint/2010/main" val="379678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AA12AA-0477-2BE5-FA84-76A365199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E2EFF7-63DC-EEC5-5902-0F9BF3829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926" y="1825624"/>
            <a:ext cx="4175124" cy="503237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232300E-0C02-101B-B744-EAA53F64AAB1}"/>
              </a:ext>
            </a:extLst>
          </p:cNvPr>
          <p:cNvSpPr/>
          <p:nvPr/>
        </p:nvSpPr>
        <p:spPr>
          <a:xfrm>
            <a:off x="1847528" y="681037"/>
            <a:ext cx="80388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N°155</a:t>
            </a:r>
          </a:p>
        </p:txBody>
      </p:sp>
    </p:spTree>
    <p:extLst>
      <p:ext uri="{BB962C8B-B14F-4D97-AF65-F5344CB8AC3E}">
        <p14:creationId xmlns:p14="http://schemas.microsoft.com/office/powerpoint/2010/main" val="23178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72CB1B-1604-ABBC-2ADF-9140D1BEF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220C57-FB4C-3BB2-286C-C7C9828E6A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64456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8C579-3187-9758-EF98-27C20306F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78F0B8-C5F3-2C1A-D2FC-8E207BDE7E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842703" cy="6887272"/>
          </a:xfrm>
        </p:spPr>
      </p:pic>
    </p:spTree>
    <p:extLst>
      <p:ext uri="{BB962C8B-B14F-4D97-AF65-F5344CB8AC3E}">
        <p14:creationId xmlns:p14="http://schemas.microsoft.com/office/powerpoint/2010/main" val="297834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626C9F-8A39-C0DC-5441-8560D5E95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594690-D281-3BC0-D7B8-4E6D41B64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54853"/>
            <a:ext cx="8419895" cy="6467629"/>
          </a:xfrm>
        </p:spPr>
      </p:pic>
    </p:spTree>
    <p:extLst>
      <p:ext uri="{BB962C8B-B14F-4D97-AF65-F5344CB8AC3E}">
        <p14:creationId xmlns:p14="http://schemas.microsoft.com/office/powerpoint/2010/main" val="177577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57A27-E32F-2839-7529-3119565DA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C62FA-D94B-8DBD-587C-392DDEC19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31" y="-2403648"/>
            <a:ext cx="10112521" cy="12591466"/>
          </a:xfrm>
        </p:spPr>
      </p:pic>
    </p:spTree>
    <p:extLst>
      <p:ext uri="{BB962C8B-B14F-4D97-AF65-F5344CB8AC3E}">
        <p14:creationId xmlns:p14="http://schemas.microsoft.com/office/powerpoint/2010/main" val="87698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61DD1-F867-7288-A209-7C08B0519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01F5D-94D7-F346-3F1E-7AE36BD39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14" y="116632"/>
            <a:ext cx="6491687" cy="6741368"/>
          </a:xfrm>
        </p:spPr>
      </p:pic>
    </p:spTree>
    <p:extLst>
      <p:ext uri="{BB962C8B-B14F-4D97-AF65-F5344CB8AC3E}">
        <p14:creationId xmlns:p14="http://schemas.microsoft.com/office/powerpoint/2010/main" val="283459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8893A0-92DE-C69B-C08D-01A7B7439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88EE7E-215A-BD9C-23DC-D09E2CC016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2115616"/>
            <a:ext cx="12237590" cy="12237590"/>
          </a:xfrm>
        </p:spPr>
      </p:pic>
    </p:spTree>
    <p:extLst>
      <p:ext uri="{BB962C8B-B14F-4D97-AF65-F5344CB8AC3E}">
        <p14:creationId xmlns:p14="http://schemas.microsoft.com/office/powerpoint/2010/main" val="110908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92E78B-4AAF-E05D-6AEF-1ECA4E2C4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503128-0FA6-4B6B-F802-C07A878DF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180516" cy="6858000"/>
          </a:xfrm>
        </p:spPr>
      </p:pic>
    </p:spTree>
    <p:extLst>
      <p:ext uri="{BB962C8B-B14F-4D97-AF65-F5344CB8AC3E}">
        <p14:creationId xmlns:p14="http://schemas.microsoft.com/office/powerpoint/2010/main" val="230021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E8969-646F-02BE-A6F5-2EB649C89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B598C-FD84-6E82-B99D-3A831623E7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5252"/>
            <a:ext cx="5689759" cy="6858000"/>
          </a:xfrm>
        </p:spPr>
      </p:pic>
    </p:spTree>
    <p:extLst>
      <p:ext uri="{BB962C8B-B14F-4D97-AF65-F5344CB8AC3E}">
        <p14:creationId xmlns:p14="http://schemas.microsoft.com/office/powerpoint/2010/main" val="305601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AADF3-4902-8644-A38F-44B2220B4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AA3408-94BB-6F85-829C-408833982C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315641" cy="6847411"/>
          </a:xfrm>
        </p:spPr>
      </p:pic>
    </p:spTree>
    <p:extLst>
      <p:ext uri="{BB962C8B-B14F-4D97-AF65-F5344CB8AC3E}">
        <p14:creationId xmlns:p14="http://schemas.microsoft.com/office/powerpoint/2010/main" val="38203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9E398C-93CC-3847-2FE4-BE5AE369A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2E32D0-5251-68E7-068A-DCE77B69E0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058754" cy="6957392"/>
          </a:xfrm>
        </p:spPr>
      </p:pic>
    </p:spTree>
    <p:extLst>
      <p:ext uri="{BB962C8B-B14F-4D97-AF65-F5344CB8AC3E}">
        <p14:creationId xmlns:p14="http://schemas.microsoft.com/office/powerpoint/2010/main" val="103032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D4C9F-86F3-0817-E4ED-31DD65307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0EC6FB-B77F-E94D-72D2-A438B4D59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483157"/>
            <a:ext cx="7128791" cy="15436680"/>
          </a:xfrm>
        </p:spPr>
      </p:pic>
    </p:spTree>
    <p:extLst>
      <p:ext uri="{BB962C8B-B14F-4D97-AF65-F5344CB8AC3E}">
        <p14:creationId xmlns:p14="http://schemas.microsoft.com/office/powerpoint/2010/main" val="262804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532FD-5A2D-6637-DB89-7F743AA8A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BD3837-6C7A-CE32-10D7-6AA9C67863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88934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A0E5A9-F9BB-32DC-7D5E-C24FBB818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77878A-F177-9B02-2D94-DF78F7E01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81836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2F274-1761-4015-DABE-0F0E6F123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4CA05D-7D45-3BB8-605E-0FB2EE411D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9368"/>
            <a:ext cx="5939842" cy="7029400"/>
          </a:xfrm>
        </p:spPr>
      </p:pic>
    </p:spTree>
    <p:extLst>
      <p:ext uri="{BB962C8B-B14F-4D97-AF65-F5344CB8AC3E}">
        <p14:creationId xmlns:p14="http://schemas.microsoft.com/office/powerpoint/2010/main" val="241970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F00E9-E77B-AFFB-90A9-39482B420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5BF033-D75D-9A4F-77B4-647F8C29D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60056"/>
            <a:ext cx="4032448" cy="6897167"/>
          </a:xfrm>
        </p:spPr>
      </p:pic>
    </p:spTree>
    <p:extLst>
      <p:ext uri="{BB962C8B-B14F-4D97-AF65-F5344CB8AC3E}">
        <p14:creationId xmlns:p14="http://schemas.microsoft.com/office/powerpoint/2010/main" val="396900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ABE9A-E93F-D686-6DED-EE364F50F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B10B40-D00C-31EA-664D-16C308C21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17097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A3220B-A0E2-4363-8C28-B4DE52BF3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4541BC-734A-FEE2-23D8-A7C548DBD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301905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8077FE-924E-AD32-B295-11281C9CB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D9BE8-A27A-6E0C-1904-C2DE1038F6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1441"/>
            <a:ext cx="3960440" cy="6896888"/>
          </a:xfrm>
        </p:spPr>
      </p:pic>
    </p:spTree>
    <p:extLst>
      <p:ext uri="{BB962C8B-B14F-4D97-AF65-F5344CB8AC3E}">
        <p14:creationId xmlns:p14="http://schemas.microsoft.com/office/powerpoint/2010/main" val="8099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F80DA2-6243-06BC-A7C0-182AFB2B6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3A6950-4362-AD30-F604-6EF383799A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242" y="0"/>
            <a:ext cx="6308898" cy="617696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BFCD40-832D-D528-4055-05EA9DD16391}"/>
              </a:ext>
            </a:extLst>
          </p:cNvPr>
          <p:cNvSpPr txBox="1"/>
          <p:nvPr/>
        </p:nvSpPr>
        <p:spPr>
          <a:xfrm>
            <a:off x="3215680" y="6309319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 PÈRE NOEL EST UNE ORDURE</a:t>
            </a:r>
          </a:p>
        </p:txBody>
      </p:sp>
    </p:spTree>
    <p:extLst>
      <p:ext uri="{BB962C8B-B14F-4D97-AF65-F5344CB8AC3E}">
        <p14:creationId xmlns:p14="http://schemas.microsoft.com/office/powerpoint/2010/main" val="226955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A15C50-7CA6-9264-F074-3003A1D5F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99C897-C9B5-6BEE-717E-DADA593822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174239" cy="6761145"/>
          </a:xfrm>
        </p:spPr>
      </p:pic>
    </p:spTree>
    <p:extLst>
      <p:ext uri="{BB962C8B-B14F-4D97-AF65-F5344CB8AC3E}">
        <p14:creationId xmlns:p14="http://schemas.microsoft.com/office/powerpoint/2010/main" val="75964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AC430E-0942-D258-58ED-78B972EA6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7934B8-D5A8-79CE-ABF6-278B6B0D0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32762"/>
            <a:ext cx="8851119" cy="6392475"/>
          </a:xfrm>
        </p:spPr>
      </p:pic>
    </p:spTree>
    <p:extLst>
      <p:ext uri="{BB962C8B-B14F-4D97-AF65-F5344CB8AC3E}">
        <p14:creationId xmlns:p14="http://schemas.microsoft.com/office/powerpoint/2010/main" val="18954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F8A0A-A019-AA5E-6820-E9C595F0A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3AB557-A8DB-0317-FAE5-2D23A40951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310" y="0"/>
            <a:ext cx="6258978" cy="6830140"/>
          </a:xfrm>
        </p:spPr>
      </p:pic>
    </p:spTree>
    <p:extLst>
      <p:ext uri="{BB962C8B-B14F-4D97-AF65-F5344CB8AC3E}">
        <p14:creationId xmlns:p14="http://schemas.microsoft.com/office/powerpoint/2010/main" val="333552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A3B37-2C52-3D6C-92C4-48B5E7961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38EEFC-99A0-3100-EE0A-27C0200646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552" y="-171400"/>
            <a:ext cx="5167680" cy="7002278"/>
          </a:xfrm>
        </p:spPr>
      </p:pic>
    </p:spTree>
    <p:extLst>
      <p:ext uri="{BB962C8B-B14F-4D97-AF65-F5344CB8AC3E}">
        <p14:creationId xmlns:p14="http://schemas.microsoft.com/office/powerpoint/2010/main" val="302380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8FA3EC-69CB-52BE-FF61-935970A50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F8FED8-E9AD-2A16-1F04-2D68ADCC1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56" y="620688"/>
            <a:ext cx="9309732" cy="6400442"/>
          </a:xfrm>
        </p:spPr>
      </p:pic>
    </p:spTree>
    <p:extLst>
      <p:ext uri="{BB962C8B-B14F-4D97-AF65-F5344CB8AC3E}">
        <p14:creationId xmlns:p14="http://schemas.microsoft.com/office/powerpoint/2010/main" val="186034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1EAEFF-D43B-BC3F-0909-9BA2AF496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18019-5401-F58D-EFA7-7ACC6FBA0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5729"/>
            <a:ext cx="6611630" cy="6826541"/>
          </a:xfrm>
        </p:spPr>
      </p:pic>
    </p:spTree>
    <p:extLst>
      <p:ext uri="{BB962C8B-B14F-4D97-AF65-F5344CB8AC3E}">
        <p14:creationId xmlns:p14="http://schemas.microsoft.com/office/powerpoint/2010/main" val="128305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3BBDD-B268-46D2-B572-64A185A0E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23C23C-903A-C44D-ED7B-D8544115D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830" y="0"/>
            <a:ext cx="5120409" cy="6921314"/>
          </a:xfrm>
        </p:spPr>
      </p:pic>
    </p:spTree>
    <p:extLst>
      <p:ext uri="{BB962C8B-B14F-4D97-AF65-F5344CB8AC3E}">
        <p14:creationId xmlns:p14="http://schemas.microsoft.com/office/powerpoint/2010/main" val="277291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C5008-DE89-2A5B-6499-98F375F4C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2CFEA4-9EE0-51C8-7457-C77206A5A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3" y="334646"/>
            <a:ext cx="7302261" cy="6523354"/>
          </a:xfrm>
        </p:spPr>
      </p:pic>
    </p:spTree>
    <p:extLst>
      <p:ext uri="{BB962C8B-B14F-4D97-AF65-F5344CB8AC3E}">
        <p14:creationId xmlns:p14="http://schemas.microsoft.com/office/powerpoint/2010/main" val="260836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A1BE36-09B5-3087-0BC8-3E8172CB2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0156D7-1175-34EA-29C6-1453C9F95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94622"/>
            <a:ext cx="8980499" cy="6236458"/>
          </a:xfrm>
        </p:spPr>
      </p:pic>
    </p:spTree>
    <p:extLst>
      <p:ext uri="{BB962C8B-B14F-4D97-AF65-F5344CB8AC3E}">
        <p14:creationId xmlns:p14="http://schemas.microsoft.com/office/powerpoint/2010/main" val="298085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C38334-1CE8-4009-82E4-85EBC6CB3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B3EA2F-0909-8231-4CBD-085C49C98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7975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29028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9D2F5-92B8-ADE4-E703-8C671995E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559A0C-70E0-5CD8-2336-665269F30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418" y="188640"/>
            <a:ext cx="6581769" cy="6669360"/>
          </a:xfrm>
        </p:spPr>
      </p:pic>
    </p:spTree>
    <p:extLst>
      <p:ext uri="{BB962C8B-B14F-4D97-AF65-F5344CB8AC3E}">
        <p14:creationId xmlns:p14="http://schemas.microsoft.com/office/powerpoint/2010/main" val="382797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8497FB-2B72-4C7D-6F73-DD1BD3A0B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5EF6B9-F015-86AD-65B5-09DA7AE956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971600"/>
            <a:ext cx="5691362" cy="10116778"/>
          </a:xfrm>
        </p:spPr>
      </p:pic>
    </p:spTree>
    <p:extLst>
      <p:ext uri="{BB962C8B-B14F-4D97-AF65-F5344CB8AC3E}">
        <p14:creationId xmlns:p14="http://schemas.microsoft.com/office/powerpoint/2010/main" val="223170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989D6C-30C9-AD63-3EC7-46F693B40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AE182E-2576-8CB9-67D1-72E8BC7E3A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99416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0CD90A-884D-0CBD-A2B3-8903B8B0B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62292-0C1D-67D7-C77E-30AF8FAC7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941385" cy="6948990"/>
          </a:xfrm>
        </p:spPr>
      </p:pic>
    </p:spTree>
    <p:extLst>
      <p:ext uri="{BB962C8B-B14F-4D97-AF65-F5344CB8AC3E}">
        <p14:creationId xmlns:p14="http://schemas.microsoft.com/office/powerpoint/2010/main" val="280220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FFBCC8-81D8-14E3-2D8B-74D52A3C7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A1F493-3BB0-90D2-CC8F-63752B068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374666"/>
            <a:ext cx="5040560" cy="8959933"/>
          </a:xfrm>
        </p:spPr>
      </p:pic>
    </p:spTree>
    <p:extLst>
      <p:ext uri="{BB962C8B-B14F-4D97-AF65-F5344CB8AC3E}">
        <p14:creationId xmlns:p14="http://schemas.microsoft.com/office/powerpoint/2010/main" val="78689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4C6CC1-198A-8F91-13B8-BDAAB6DFD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C8274-9881-55C7-BD2E-8DC9CB7664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58065"/>
            <a:ext cx="7595054" cy="6341870"/>
          </a:xfrm>
        </p:spPr>
      </p:pic>
    </p:spTree>
    <p:extLst>
      <p:ext uri="{BB962C8B-B14F-4D97-AF65-F5344CB8AC3E}">
        <p14:creationId xmlns:p14="http://schemas.microsoft.com/office/powerpoint/2010/main" val="83010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CD3E6-A496-760F-C11C-B88A1FAEA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784FE-6F0F-451A-4188-E74F06C85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527282" cy="7018773"/>
          </a:xfrm>
        </p:spPr>
      </p:pic>
    </p:spTree>
    <p:extLst>
      <p:ext uri="{BB962C8B-B14F-4D97-AF65-F5344CB8AC3E}">
        <p14:creationId xmlns:p14="http://schemas.microsoft.com/office/powerpoint/2010/main" val="113424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9D29E-F1F5-7D28-E114-57E15C3EB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CBC96-C3B7-F0CA-3220-DF4C2424A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524" y="-891480"/>
            <a:ext cx="6969828" cy="8970673"/>
          </a:xfrm>
        </p:spPr>
      </p:pic>
    </p:spTree>
    <p:extLst>
      <p:ext uri="{BB962C8B-B14F-4D97-AF65-F5344CB8AC3E}">
        <p14:creationId xmlns:p14="http://schemas.microsoft.com/office/powerpoint/2010/main" val="356688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788D4-39B1-0EAE-D8E7-F4AFC1830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CDEB16-7B96-132F-B5FD-D841B3A7D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654799" cy="6858000"/>
          </a:xfrm>
        </p:spPr>
      </p:pic>
    </p:spTree>
    <p:extLst>
      <p:ext uri="{BB962C8B-B14F-4D97-AF65-F5344CB8AC3E}">
        <p14:creationId xmlns:p14="http://schemas.microsoft.com/office/powerpoint/2010/main" val="129790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90DD4E-3B36-8C1B-CD33-9A3E0E87D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2AB5E4-AFB2-1CC9-E892-F4D36EB9C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323" y="0"/>
            <a:ext cx="5312677" cy="6858000"/>
          </a:xfrm>
        </p:spPr>
      </p:pic>
    </p:spTree>
    <p:extLst>
      <p:ext uri="{BB962C8B-B14F-4D97-AF65-F5344CB8AC3E}">
        <p14:creationId xmlns:p14="http://schemas.microsoft.com/office/powerpoint/2010/main" val="358302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5FF07-CFF9-0CC6-4EF3-611513C8C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04A296-7D83-0328-F67E-920531CA6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1941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673AA-0530-763A-5130-072B5BC55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CF2D1D-3AFF-4C33-2BFE-CCAC086B5D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409" y="116632"/>
            <a:ext cx="5575819" cy="6624736"/>
          </a:xfrm>
        </p:spPr>
      </p:pic>
    </p:spTree>
    <p:extLst>
      <p:ext uri="{BB962C8B-B14F-4D97-AF65-F5344CB8AC3E}">
        <p14:creationId xmlns:p14="http://schemas.microsoft.com/office/powerpoint/2010/main" val="3567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D669A-32EB-0AC1-7788-72253D9C9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FB0AE9-D699-99B0-B6C0-FF2153D71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52" y="0"/>
            <a:ext cx="3999232" cy="6858000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0DDFCBF-5E3D-31D2-EE86-127790D579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56349"/>
            <a:ext cx="1400648" cy="113652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F3FF2BF-E0C1-280C-FBD9-4A998E95A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72" y="5463257"/>
            <a:ext cx="1629771" cy="92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8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push dir="u"/>
      </p:transition>
    </mc:Choice>
    <mc:Fallback xmlns=""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44</TotalTime>
  <Words>18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N°155</dc:title>
  <dc:creator>Perroquet34740</dc:creator>
  <cp:lastModifiedBy>jean-louis BEYAERT</cp:lastModifiedBy>
  <cp:revision>5</cp:revision>
  <dcterms:created xsi:type="dcterms:W3CDTF">2024-10-27T10:41:19Z</dcterms:created>
  <dcterms:modified xsi:type="dcterms:W3CDTF">2024-10-27T14:55:37Z</dcterms:modified>
</cp:coreProperties>
</file>