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485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347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471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075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898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345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91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551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260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424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8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DDA96-BC42-4FED-B930-3BB50F100B70}" type="datetimeFigureOut">
              <a:rPr lang="fr-FR" smtClean="0"/>
              <a:t>22/10/2024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835B7-D206-4B7A-A50E-E4888F72BD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7525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E6DDB-7FD4-C6CD-B343-4704D17557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79092AA-94F9-79C1-B2E9-4341DB1B86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D45D818-043F-36A4-8830-25FB8E7884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5021262"/>
            <a:ext cx="1609725" cy="14287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411826B-42AE-974C-FCD2-BB962DBAB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536666"/>
            <a:ext cx="4536504" cy="534737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0F2876B-A7A9-4D80-95EE-09FC781FD32A}"/>
              </a:ext>
            </a:extLst>
          </p:cNvPr>
          <p:cNvSpPr/>
          <p:nvPr/>
        </p:nvSpPr>
        <p:spPr>
          <a:xfrm>
            <a:off x="1631504" y="404664"/>
            <a:ext cx="82548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N°144</a:t>
            </a:r>
          </a:p>
        </p:txBody>
      </p:sp>
    </p:spTree>
    <p:extLst>
      <p:ext uri="{BB962C8B-B14F-4D97-AF65-F5344CB8AC3E}">
        <p14:creationId xmlns:p14="http://schemas.microsoft.com/office/powerpoint/2010/main" val="1514705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702437-B1EF-3AC4-2F1B-E452171A6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8A8EFE-2DA5-3C2F-AC80-B305535F4F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439535" cy="6786166"/>
          </a:xfrm>
        </p:spPr>
      </p:pic>
    </p:spTree>
    <p:extLst>
      <p:ext uri="{BB962C8B-B14F-4D97-AF65-F5344CB8AC3E}">
        <p14:creationId xmlns:p14="http://schemas.microsoft.com/office/powerpoint/2010/main" val="595572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EC453D-8F85-1E8B-AAA0-F6352F0FF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4BFC55-89CF-0D4C-DC56-879973782E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777" y="-99392"/>
            <a:ext cx="6760082" cy="7344816"/>
          </a:xfrm>
        </p:spPr>
      </p:pic>
    </p:spTree>
    <p:extLst>
      <p:ext uri="{BB962C8B-B14F-4D97-AF65-F5344CB8AC3E}">
        <p14:creationId xmlns:p14="http://schemas.microsoft.com/office/powerpoint/2010/main" val="3916254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3D7FC-260D-05A3-75C1-21ADDF6C5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F9E804-7A88-535C-419A-582E6FAECB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632" y="260648"/>
            <a:ext cx="8806770" cy="6597352"/>
          </a:xfrm>
        </p:spPr>
      </p:pic>
    </p:spTree>
    <p:extLst>
      <p:ext uri="{BB962C8B-B14F-4D97-AF65-F5344CB8AC3E}">
        <p14:creationId xmlns:p14="http://schemas.microsoft.com/office/powerpoint/2010/main" val="727087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CFDB75-CA69-3809-2F5F-35A124822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BE455C-EEAC-BF04-80C0-528A1A8D58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37" y="116632"/>
            <a:ext cx="5750235" cy="6764983"/>
          </a:xfrm>
        </p:spPr>
      </p:pic>
    </p:spTree>
    <p:extLst>
      <p:ext uri="{BB962C8B-B14F-4D97-AF65-F5344CB8AC3E}">
        <p14:creationId xmlns:p14="http://schemas.microsoft.com/office/powerpoint/2010/main" val="2669787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348074-86B4-E857-7541-C158BD537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747B29-4FC8-ED78-DFB3-D7590DA016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782" y="-243408"/>
            <a:ext cx="4842442" cy="7272871"/>
          </a:xfrm>
        </p:spPr>
      </p:pic>
    </p:spTree>
    <p:extLst>
      <p:ext uri="{BB962C8B-B14F-4D97-AF65-F5344CB8AC3E}">
        <p14:creationId xmlns:p14="http://schemas.microsoft.com/office/powerpoint/2010/main" val="1014680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5C70A4-67E6-3257-3B39-443507850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433943-C571-4A3A-D275-E352C5C4C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18517"/>
            <a:ext cx="8827955" cy="6620966"/>
          </a:xfrm>
        </p:spPr>
      </p:pic>
    </p:spTree>
    <p:extLst>
      <p:ext uri="{BB962C8B-B14F-4D97-AF65-F5344CB8AC3E}">
        <p14:creationId xmlns:p14="http://schemas.microsoft.com/office/powerpoint/2010/main" val="1445732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19F9AB-4F93-A629-F362-EB1982408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C41805-D7F2-1EFA-9D29-061E98B70F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23392" cy="6783049"/>
          </a:xfrm>
        </p:spPr>
      </p:pic>
    </p:spTree>
    <p:extLst>
      <p:ext uri="{BB962C8B-B14F-4D97-AF65-F5344CB8AC3E}">
        <p14:creationId xmlns:p14="http://schemas.microsoft.com/office/powerpoint/2010/main" val="532654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E29898-CFB1-9A70-770A-79C028F7A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5EEA46-F0B9-ACE1-6618-EDAC6630BA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947765" cy="6755601"/>
          </a:xfrm>
        </p:spPr>
      </p:pic>
    </p:spTree>
    <p:extLst>
      <p:ext uri="{BB962C8B-B14F-4D97-AF65-F5344CB8AC3E}">
        <p14:creationId xmlns:p14="http://schemas.microsoft.com/office/powerpoint/2010/main" val="1607335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19B682-BE0C-3E06-E73C-9D0CCD0BA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73B68E-30B4-5F8D-DE22-B2FD7AB28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4116030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63E972-0415-F2BA-3DC7-B5D2F7EB6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9FB1D5-F9CF-3D76-5D17-145EC757D1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844" y="116632"/>
            <a:ext cx="5813428" cy="6710893"/>
          </a:xfrm>
        </p:spPr>
      </p:pic>
    </p:spTree>
    <p:extLst>
      <p:ext uri="{BB962C8B-B14F-4D97-AF65-F5344CB8AC3E}">
        <p14:creationId xmlns:p14="http://schemas.microsoft.com/office/powerpoint/2010/main" val="2173926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D2CF0F-8605-CCE4-6B12-FEDB89590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90DB18-B8D2-877E-523E-2E3064C57B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449317" cy="8045264"/>
          </a:xfrm>
        </p:spPr>
      </p:pic>
    </p:spTree>
    <p:extLst>
      <p:ext uri="{BB962C8B-B14F-4D97-AF65-F5344CB8AC3E}">
        <p14:creationId xmlns:p14="http://schemas.microsoft.com/office/powerpoint/2010/main" val="2594206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EB28EA-CE0E-A6BE-2C48-29C4A9C0D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610DD2-2704-9D40-1CAA-5862BF3C00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1722"/>
            <a:ext cx="9335081" cy="6534556"/>
          </a:xfrm>
        </p:spPr>
      </p:pic>
    </p:spTree>
    <p:extLst>
      <p:ext uri="{BB962C8B-B14F-4D97-AF65-F5344CB8AC3E}">
        <p14:creationId xmlns:p14="http://schemas.microsoft.com/office/powerpoint/2010/main" val="140574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90AE9C-9921-25D0-7903-5A032FE5D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8C1A1D-5753-C297-CB33-B0C4F4E507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2035487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A36BE7-EA62-D3EC-B08E-A0AC91440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E0E617-945B-5863-87DA-FAFDBBE7E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172072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59213-D954-F320-ED20-ED7FFBBF3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3FB45D-1FDE-C270-1DA7-820A82CFB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52" y="0"/>
            <a:ext cx="7461392" cy="6839609"/>
          </a:xfrm>
        </p:spPr>
      </p:pic>
    </p:spTree>
    <p:extLst>
      <p:ext uri="{BB962C8B-B14F-4D97-AF65-F5344CB8AC3E}">
        <p14:creationId xmlns:p14="http://schemas.microsoft.com/office/powerpoint/2010/main" val="3636723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54035-808B-A001-D17A-C4E38CEE9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0495DB-0698-0D7F-9BB1-CB8135E42A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822221" cy="6854675"/>
          </a:xfrm>
        </p:spPr>
      </p:pic>
    </p:spTree>
    <p:extLst>
      <p:ext uri="{BB962C8B-B14F-4D97-AF65-F5344CB8AC3E}">
        <p14:creationId xmlns:p14="http://schemas.microsoft.com/office/powerpoint/2010/main" val="2769588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659E24-65EC-E1BC-82FB-01B8E5B21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F228A3-C294-45DC-7DF4-3696407453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362568"/>
            <a:ext cx="11010761" cy="6422944"/>
          </a:xfrm>
        </p:spPr>
      </p:pic>
    </p:spTree>
    <p:extLst>
      <p:ext uri="{BB962C8B-B14F-4D97-AF65-F5344CB8AC3E}">
        <p14:creationId xmlns:p14="http://schemas.microsoft.com/office/powerpoint/2010/main" val="1011386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A2C293-0F8A-3381-6377-8DED14DFB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45B4F-FFF0-F0DE-7A26-C47D91B5E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7626"/>
            <a:ext cx="5223822" cy="6822748"/>
          </a:xfrm>
        </p:spPr>
      </p:pic>
    </p:spTree>
    <p:extLst>
      <p:ext uri="{BB962C8B-B14F-4D97-AF65-F5344CB8AC3E}">
        <p14:creationId xmlns:p14="http://schemas.microsoft.com/office/powerpoint/2010/main" val="116951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EC05EF-0DB8-DA16-B097-4E9FC6F22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53195-80F8-C045-EED8-CE614A64E8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1357"/>
            <a:ext cx="7079597" cy="6985383"/>
          </a:xfrm>
        </p:spPr>
      </p:pic>
    </p:spTree>
    <p:extLst>
      <p:ext uri="{BB962C8B-B14F-4D97-AF65-F5344CB8AC3E}">
        <p14:creationId xmlns:p14="http://schemas.microsoft.com/office/powerpoint/2010/main" val="1369619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EA118D-C958-7FD8-8F07-6D05EFBAE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2565AD-32D5-3A13-EE1D-9EECD02123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411171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4BA1B-1510-2172-1A05-77A3C7731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B82661-96A2-870F-4343-E7FEA0472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377309" cy="7967495"/>
          </a:xfrm>
        </p:spPr>
      </p:pic>
    </p:spTree>
    <p:extLst>
      <p:ext uri="{BB962C8B-B14F-4D97-AF65-F5344CB8AC3E}">
        <p14:creationId xmlns:p14="http://schemas.microsoft.com/office/powerpoint/2010/main" val="2173887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1EEB06-2514-58A3-7961-CEC48CC7C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86EA2-4C69-AE1A-B05F-B98689F13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850" y="0"/>
            <a:ext cx="8098574" cy="7024633"/>
          </a:xfrm>
        </p:spPr>
      </p:pic>
    </p:spTree>
    <p:extLst>
      <p:ext uri="{BB962C8B-B14F-4D97-AF65-F5344CB8AC3E}">
        <p14:creationId xmlns:p14="http://schemas.microsoft.com/office/powerpoint/2010/main" val="2519694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1D7703-7EE2-2E13-FAB9-2A709A6E9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104547-6ECF-BB5A-1933-C924E5F196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14" y="-1899592"/>
            <a:ext cx="11877550" cy="11877550"/>
          </a:xfrm>
        </p:spPr>
      </p:pic>
    </p:spTree>
    <p:extLst>
      <p:ext uri="{BB962C8B-B14F-4D97-AF65-F5344CB8AC3E}">
        <p14:creationId xmlns:p14="http://schemas.microsoft.com/office/powerpoint/2010/main" val="2231950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D742EC-E700-FDE2-8778-368B2C9AD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DED9E8-9AF9-04F5-BB90-0AE62DF942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329143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28D060-FBB9-CA28-6D75-8744FE926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535FA4-DEFE-48FD-A74F-5FE5DFE94B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76672"/>
            <a:ext cx="9685659" cy="6150394"/>
          </a:xfrm>
        </p:spPr>
      </p:pic>
    </p:spTree>
    <p:extLst>
      <p:ext uri="{BB962C8B-B14F-4D97-AF65-F5344CB8AC3E}">
        <p14:creationId xmlns:p14="http://schemas.microsoft.com/office/powerpoint/2010/main" val="2381660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764652-E634-F0EE-0CF5-490734BF2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A463FE-978F-AD31-81DF-69104C8F74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50436"/>
            <a:ext cx="4680520" cy="6940698"/>
          </a:xfrm>
        </p:spPr>
      </p:pic>
    </p:spTree>
    <p:extLst>
      <p:ext uri="{BB962C8B-B14F-4D97-AF65-F5344CB8AC3E}">
        <p14:creationId xmlns:p14="http://schemas.microsoft.com/office/powerpoint/2010/main" val="1505685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ED644F-5C74-21FD-6ACB-EFE886D37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375C8F-0340-9880-1AE8-CD7D7FE3BD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07194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838651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F3FA80-2D4D-39C1-6D56-96C223D26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732E13-1F65-6A52-3733-0452DA3637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299" y="-1323528"/>
            <a:ext cx="7372077" cy="9844019"/>
          </a:xfrm>
        </p:spPr>
      </p:pic>
    </p:spTree>
    <p:extLst>
      <p:ext uri="{BB962C8B-B14F-4D97-AF65-F5344CB8AC3E}">
        <p14:creationId xmlns:p14="http://schemas.microsoft.com/office/powerpoint/2010/main" val="3201794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3CA165-B0EF-D34D-D276-F6B4BD3CE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EE9A59-A100-A83E-792A-DEFC46865A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786" y="-99392"/>
            <a:ext cx="7541614" cy="7846767"/>
          </a:xfrm>
        </p:spPr>
      </p:pic>
    </p:spTree>
    <p:extLst>
      <p:ext uri="{BB962C8B-B14F-4D97-AF65-F5344CB8AC3E}">
        <p14:creationId xmlns:p14="http://schemas.microsoft.com/office/powerpoint/2010/main" val="16945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8A5BC7-FC5D-B900-2106-E812BA6C0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80BEBF-1248-5DD6-F6E1-108B9B180A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792" y="-99392"/>
            <a:ext cx="8588703" cy="8539719"/>
          </a:xfrm>
        </p:spPr>
      </p:pic>
    </p:spTree>
    <p:extLst>
      <p:ext uri="{BB962C8B-B14F-4D97-AF65-F5344CB8AC3E}">
        <p14:creationId xmlns:p14="http://schemas.microsoft.com/office/powerpoint/2010/main" val="466627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CDFE2B-BF61-1CC2-9526-F5288947F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55D908-2890-CD67-0A2A-614FBBB906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71400"/>
            <a:ext cx="7410239" cy="6873265"/>
          </a:xfrm>
        </p:spPr>
      </p:pic>
    </p:spTree>
    <p:extLst>
      <p:ext uri="{BB962C8B-B14F-4D97-AF65-F5344CB8AC3E}">
        <p14:creationId xmlns:p14="http://schemas.microsoft.com/office/powerpoint/2010/main" val="2645577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1594D8-7867-8445-1018-427A665FC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24DD81-E171-827B-B4A7-8F5E5F62B6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816420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678F5A-AA20-205B-C688-FD2C05A4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E74581-35C3-EE14-764A-8E16869831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738" y="0"/>
            <a:ext cx="4962494" cy="6908345"/>
          </a:xfrm>
        </p:spPr>
      </p:pic>
    </p:spTree>
    <p:extLst>
      <p:ext uri="{BB962C8B-B14F-4D97-AF65-F5344CB8AC3E}">
        <p14:creationId xmlns:p14="http://schemas.microsoft.com/office/powerpoint/2010/main" val="3839255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A82EE4-83DB-CD64-6FEC-67A155686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51DCA0-BDE3-75DB-46D6-FCC3230A42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326" y="0"/>
            <a:ext cx="6454978" cy="6945557"/>
          </a:xfrm>
        </p:spPr>
      </p:pic>
    </p:spTree>
    <p:extLst>
      <p:ext uri="{BB962C8B-B14F-4D97-AF65-F5344CB8AC3E}">
        <p14:creationId xmlns:p14="http://schemas.microsoft.com/office/powerpoint/2010/main" val="2295400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F57C7-F51E-3726-3796-6D83806E6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972F65-64B2-70B1-F331-2BCD2C3384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56" y="0"/>
            <a:ext cx="7103571" cy="6846979"/>
          </a:xfrm>
        </p:spPr>
      </p:pic>
    </p:spTree>
    <p:extLst>
      <p:ext uri="{BB962C8B-B14F-4D97-AF65-F5344CB8AC3E}">
        <p14:creationId xmlns:p14="http://schemas.microsoft.com/office/powerpoint/2010/main" val="3050636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0AC3A-1050-467F-0E28-4BC0D8318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474BD3-13BF-79C6-30A9-9E0631B3B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241654" cy="7241654"/>
          </a:xfrm>
        </p:spPr>
      </p:pic>
    </p:spTree>
    <p:extLst>
      <p:ext uri="{BB962C8B-B14F-4D97-AF65-F5344CB8AC3E}">
        <p14:creationId xmlns:p14="http://schemas.microsoft.com/office/powerpoint/2010/main" val="1648782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6B4BF3-720C-BA42-2244-FE9C4E245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A2ACBD-7449-3F75-5CDB-749D113FB2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92" y="0"/>
            <a:ext cx="6524804" cy="6762753"/>
          </a:xfrm>
        </p:spPr>
      </p:pic>
    </p:spTree>
    <p:extLst>
      <p:ext uri="{BB962C8B-B14F-4D97-AF65-F5344CB8AC3E}">
        <p14:creationId xmlns:p14="http://schemas.microsoft.com/office/powerpoint/2010/main" val="2616278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0A0FC6-D08C-5161-8926-9041696B8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B6CDCD-702A-7E47-A792-D05F5846B7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4296939"/>
            <a:ext cx="7776863" cy="16840017"/>
          </a:xfrm>
        </p:spPr>
      </p:pic>
    </p:spTree>
    <p:extLst>
      <p:ext uri="{BB962C8B-B14F-4D97-AF65-F5344CB8AC3E}">
        <p14:creationId xmlns:p14="http://schemas.microsoft.com/office/powerpoint/2010/main" val="1438109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211CC-3282-9691-D8A4-F87AD5F39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6C2344-163A-A2D0-1012-7F1A0699E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408275" cy="6813575"/>
          </a:xfrm>
        </p:spPr>
      </p:pic>
    </p:spTree>
    <p:extLst>
      <p:ext uri="{BB962C8B-B14F-4D97-AF65-F5344CB8AC3E}">
        <p14:creationId xmlns:p14="http://schemas.microsoft.com/office/powerpoint/2010/main" val="2193583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8D7EBA-9A72-F306-6B47-FADA64608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B0A7B1-0844-72FE-F501-9421AF4856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812" y="0"/>
            <a:ext cx="6067460" cy="6708049"/>
          </a:xfrm>
        </p:spPr>
      </p:pic>
    </p:spTree>
    <p:extLst>
      <p:ext uri="{BB962C8B-B14F-4D97-AF65-F5344CB8AC3E}">
        <p14:creationId xmlns:p14="http://schemas.microsoft.com/office/powerpoint/2010/main" val="3267766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34BC0-A556-D264-00AC-4EE765D06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0C7F8F-A6B7-90F7-7491-00B33ED214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449022" cy="6933150"/>
          </a:xfrm>
        </p:spPr>
      </p:pic>
    </p:spTree>
    <p:extLst>
      <p:ext uri="{BB962C8B-B14F-4D97-AF65-F5344CB8AC3E}">
        <p14:creationId xmlns:p14="http://schemas.microsoft.com/office/powerpoint/2010/main" val="3460429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EEB895-7E47-7F04-2874-931DECCC1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85B0BD-0009-3A18-4DBF-D57A57193B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71400"/>
            <a:ext cx="8671346" cy="6842235"/>
          </a:xfrm>
        </p:spPr>
      </p:pic>
    </p:spTree>
    <p:extLst>
      <p:ext uri="{BB962C8B-B14F-4D97-AF65-F5344CB8AC3E}">
        <p14:creationId xmlns:p14="http://schemas.microsoft.com/office/powerpoint/2010/main" val="150401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6F8F5D-9028-5A72-8C52-5CB77D18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AAC2FF-90C2-F5C0-6402-89278DB9D4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107504"/>
            <a:ext cx="7071662" cy="7837983"/>
          </a:xfrm>
        </p:spPr>
      </p:pic>
    </p:spTree>
    <p:extLst>
      <p:ext uri="{BB962C8B-B14F-4D97-AF65-F5344CB8AC3E}">
        <p14:creationId xmlns:p14="http://schemas.microsoft.com/office/powerpoint/2010/main" val="2809359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1A66E-8708-88A8-0D9D-1CBA36C96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8D29E1-C58D-32C2-F64D-0D6108D571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57" y="235888"/>
            <a:ext cx="9970963" cy="6256987"/>
          </a:xfrm>
        </p:spPr>
      </p:pic>
    </p:spTree>
    <p:extLst>
      <p:ext uri="{BB962C8B-B14F-4D97-AF65-F5344CB8AC3E}">
        <p14:creationId xmlns:p14="http://schemas.microsoft.com/office/powerpoint/2010/main" val="1602529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5BCF6-8440-BFE8-6D83-1BF179F8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0E7237-96D7-A110-BAAB-A35F49A8BE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81024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62678-B5ED-C957-F084-F00A09BCF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D42694-982B-915A-2CE7-A01D5C55E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069" y="-99392"/>
            <a:ext cx="6965283" cy="7522507"/>
          </a:xfrm>
        </p:spPr>
      </p:pic>
    </p:spTree>
    <p:extLst>
      <p:ext uri="{BB962C8B-B14F-4D97-AF65-F5344CB8AC3E}">
        <p14:creationId xmlns:p14="http://schemas.microsoft.com/office/powerpoint/2010/main" val="1316410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9E614-474F-6543-4F60-FE933B54B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37BC8E-52CF-E692-FF0E-82C377F5F5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-33241"/>
            <a:ext cx="9223491" cy="6917618"/>
          </a:xfrm>
        </p:spPr>
      </p:pic>
    </p:spTree>
    <p:extLst>
      <p:ext uri="{BB962C8B-B14F-4D97-AF65-F5344CB8AC3E}">
        <p14:creationId xmlns:p14="http://schemas.microsoft.com/office/powerpoint/2010/main" val="2165172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D7D86E-FA61-CC1C-6D09-DDADB0E64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44C954-B14B-B948-C1C0-3DEAE41C9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2274890"/>
            <a:ext cx="10298360" cy="12822862"/>
          </a:xfrm>
        </p:spPr>
      </p:pic>
    </p:spTree>
    <p:extLst>
      <p:ext uri="{BB962C8B-B14F-4D97-AF65-F5344CB8AC3E}">
        <p14:creationId xmlns:p14="http://schemas.microsoft.com/office/powerpoint/2010/main" val="3341352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60F44-89CB-EF62-EFA3-F1ECEC492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3C282D-8AA0-FEAB-6B10-EAB024569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732" y="116632"/>
            <a:ext cx="4824536" cy="698915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89892A0-3FF7-2EB7-B89C-B29CB07A25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497" y="5589240"/>
            <a:ext cx="1976462" cy="10492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2114E30-89A0-AE32-1410-7B9ACEB17E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12" y="5503934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603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N°144</dc:title>
  <dc:creator>Perroquet34740</dc:creator>
  <cp:lastModifiedBy>jean-louis BEYAERT</cp:lastModifiedBy>
  <cp:revision>2</cp:revision>
  <dcterms:created xsi:type="dcterms:W3CDTF">2024-10-22T09:02:48Z</dcterms:created>
  <dcterms:modified xsi:type="dcterms:W3CDTF">2024-10-22T09:29:34Z</dcterms:modified>
</cp:coreProperties>
</file>