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9" r:id="rId43"/>
    <p:sldId id="300" r:id="rId44"/>
    <p:sldId id="301" r:id="rId45"/>
    <p:sldId id="302" r:id="rId46"/>
    <p:sldId id="298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98" d="100"/>
          <a:sy n="98" d="100"/>
        </p:scale>
        <p:origin x="1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94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579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3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666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651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475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05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7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12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91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140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36FA8-05A3-4E1D-9498-6448116CC072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EA74-14F7-44C2-8F9B-9B55FBC6DC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1243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9904D-A0F7-5307-3E10-C5FC5FF15A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A00ACC-9E8B-4E0D-AE07-217479106C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5B5D7B5-4AD9-3EF7-DBBD-F0FA0BDBA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280567"/>
            <a:ext cx="6848475" cy="5143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92F7D5C-AB95-525B-03D1-326BAEB8BB67}"/>
              </a:ext>
            </a:extLst>
          </p:cNvPr>
          <p:cNvSpPr/>
          <p:nvPr/>
        </p:nvSpPr>
        <p:spPr>
          <a:xfrm>
            <a:off x="1631504" y="692696"/>
            <a:ext cx="8254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N°143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F09D6AE-A37A-1809-7890-06B8B136F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063" y="534987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11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B0BC4-D7B5-ED1B-5434-1C5F06AF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3C0FE9-B539-C803-43F9-66EF32E14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4669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419886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10CD7-FC73-DB66-6B65-3285D76C4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384FE4-BD9E-6362-A8F8-28D082E05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034" y="620688"/>
            <a:ext cx="7951365" cy="6178039"/>
          </a:xfrm>
        </p:spPr>
      </p:pic>
    </p:spTree>
    <p:extLst>
      <p:ext uri="{BB962C8B-B14F-4D97-AF65-F5344CB8AC3E}">
        <p14:creationId xmlns:p14="http://schemas.microsoft.com/office/powerpoint/2010/main" val="1909692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44FA9-5EF1-1042-73F1-F2181FB1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9E5070-AC61-7042-D566-FA3BBB7FCF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32409"/>
            <a:ext cx="9903226" cy="6593181"/>
          </a:xfrm>
        </p:spPr>
      </p:pic>
    </p:spTree>
    <p:extLst>
      <p:ext uri="{BB962C8B-B14F-4D97-AF65-F5344CB8AC3E}">
        <p14:creationId xmlns:p14="http://schemas.microsoft.com/office/powerpoint/2010/main" val="1197071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217C1-658B-D68E-CA70-1C2EF3019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8028CC-43B2-D7DC-275F-0C99B6677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42" y="260648"/>
            <a:ext cx="7379210" cy="6555199"/>
          </a:xfrm>
        </p:spPr>
      </p:pic>
    </p:spTree>
    <p:extLst>
      <p:ext uri="{BB962C8B-B14F-4D97-AF65-F5344CB8AC3E}">
        <p14:creationId xmlns:p14="http://schemas.microsoft.com/office/powerpoint/2010/main" val="503513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027AC-D9C2-A502-E340-282BCDF4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B784F4-1C4B-EE19-7E24-869D096F1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233372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F367F-2A3D-DCA8-C6FE-858CFEC06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B5D46-E563-0B76-2CE1-3BC8C0F15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7159268" cy="6927886"/>
          </a:xfrm>
        </p:spPr>
      </p:pic>
    </p:spTree>
    <p:extLst>
      <p:ext uri="{BB962C8B-B14F-4D97-AF65-F5344CB8AC3E}">
        <p14:creationId xmlns:p14="http://schemas.microsoft.com/office/powerpoint/2010/main" val="3809506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7B0A4-E7A5-F682-9F25-6173B53AD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434288-3264-3C4D-4FCB-1B435F5889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94792"/>
            <a:ext cx="5184576" cy="6860200"/>
          </a:xfrm>
        </p:spPr>
      </p:pic>
    </p:spTree>
    <p:extLst>
      <p:ext uri="{BB962C8B-B14F-4D97-AF65-F5344CB8AC3E}">
        <p14:creationId xmlns:p14="http://schemas.microsoft.com/office/powerpoint/2010/main" val="905423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52AFC-16D9-9570-6A8E-0F9265974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A918AF-E474-D6AA-A941-3103FD910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66" y="188640"/>
            <a:ext cx="7517386" cy="6590242"/>
          </a:xfrm>
        </p:spPr>
      </p:pic>
    </p:spTree>
    <p:extLst>
      <p:ext uri="{BB962C8B-B14F-4D97-AF65-F5344CB8AC3E}">
        <p14:creationId xmlns:p14="http://schemas.microsoft.com/office/powerpoint/2010/main" val="20463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A6719-FB7E-1B6D-1233-8328FE2F8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98FA60-9375-41E1-69F1-7A28089E0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458" y="188640"/>
            <a:ext cx="6694854" cy="6567576"/>
          </a:xfrm>
        </p:spPr>
      </p:pic>
    </p:spTree>
    <p:extLst>
      <p:ext uri="{BB962C8B-B14F-4D97-AF65-F5344CB8AC3E}">
        <p14:creationId xmlns:p14="http://schemas.microsoft.com/office/powerpoint/2010/main" val="485311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E7C3E-6918-F2E1-B463-C69C66265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94C45-BC61-FD38-0A68-55B5D036E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149" y="44624"/>
            <a:ext cx="6571804" cy="6696744"/>
          </a:xfrm>
        </p:spPr>
      </p:pic>
    </p:spTree>
    <p:extLst>
      <p:ext uri="{BB962C8B-B14F-4D97-AF65-F5344CB8AC3E}">
        <p14:creationId xmlns:p14="http://schemas.microsoft.com/office/powerpoint/2010/main" val="885055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3DCC3-8384-9461-5BE1-09A2B0E04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11ED3-3BDD-7E26-CBFB-ADBF9C5C7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240" y="44624"/>
            <a:ext cx="7447104" cy="6772548"/>
          </a:xfrm>
        </p:spPr>
      </p:pic>
    </p:spTree>
    <p:extLst>
      <p:ext uri="{BB962C8B-B14F-4D97-AF65-F5344CB8AC3E}">
        <p14:creationId xmlns:p14="http://schemas.microsoft.com/office/powerpoint/2010/main" val="157671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50F873-A4B7-F1A1-BB5E-6CF3B59B1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F374A-C167-E128-F40F-2E9854112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13376" cy="6813376"/>
          </a:xfrm>
        </p:spPr>
      </p:pic>
    </p:spTree>
    <p:extLst>
      <p:ext uri="{BB962C8B-B14F-4D97-AF65-F5344CB8AC3E}">
        <p14:creationId xmlns:p14="http://schemas.microsoft.com/office/powerpoint/2010/main" val="3323404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65D059-FDC9-B7C2-9D19-600F38922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085CF1-F6C9-4ED9-A383-8FBDECC5A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048" y="44624"/>
            <a:ext cx="5434223" cy="7200863"/>
          </a:xfrm>
        </p:spPr>
      </p:pic>
    </p:spTree>
    <p:extLst>
      <p:ext uri="{BB962C8B-B14F-4D97-AF65-F5344CB8AC3E}">
        <p14:creationId xmlns:p14="http://schemas.microsoft.com/office/powerpoint/2010/main" val="784985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A6D1AB-15B8-1CA3-3C50-42BBEB041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50975-5455-1198-C48F-25D3986BA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60648"/>
            <a:ext cx="8813615" cy="6693885"/>
          </a:xfrm>
        </p:spPr>
      </p:pic>
    </p:spTree>
    <p:extLst>
      <p:ext uri="{BB962C8B-B14F-4D97-AF65-F5344CB8AC3E}">
        <p14:creationId xmlns:p14="http://schemas.microsoft.com/office/powerpoint/2010/main" val="308038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3FA859-3BCC-756B-6611-382B256AF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8416A-DD7C-336A-EF5B-4416974BD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676" y="0"/>
            <a:ext cx="4779548" cy="6920788"/>
          </a:xfrm>
        </p:spPr>
      </p:pic>
    </p:spTree>
    <p:extLst>
      <p:ext uri="{BB962C8B-B14F-4D97-AF65-F5344CB8AC3E}">
        <p14:creationId xmlns:p14="http://schemas.microsoft.com/office/powerpoint/2010/main" val="3297631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70B2C-2839-EBCC-B90D-A5E60B80E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1FC0E5-B226-1CF9-AE97-09732909E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192" y="44624"/>
            <a:ext cx="6761953" cy="6813376"/>
          </a:xfrm>
        </p:spPr>
      </p:pic>
    </p:spTree>
    <p:extLst>
      <p:ext uri="{BB962C8B-B14F-4D97-AF65-F5344CB8AC3E}">
        <p14:creationId xmlns:p14="http://schemas.microsoft.com/office/powerpoint/2010/main" val="1056582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8FC9F-C7EA-9F84-C1F8-65935FF00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E4D23-DB87-5639-1102-80207A5A8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063" y="260648"/>
            <a:ext cx="6008225" cy="6579350"/>
          </a:xfrm>
        </p:spPr>
      </p:pic>
    </p:spTree>
    <p:extLst>
      <p:ext uri="{BB962C8B-B14F-4D97-AF65-F5344CB8AC3E}">
        <p14:creationId xmlns:p14="http://schemas.microsoft.com/office/powerpoint/2010/main" val="1462427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2CC5C-78CA-B2D8-004F-AA3AB868D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DEB1F-163F-1EBD-8E33-444DC50A36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20254"/>
            <a:ext cx="5616624" cy="7207646"/>
          </a:xfrm>
        </p:spPr>
      </p:pic>
    </p:spTree>
    <p:extLst>
      <p:ext uri="{BB962C8B-B14F-4D97-AF65-F5344CB8AC3E}">
        <p14:creationId xmlns:p14="http://schemas.microsoft.com/office/powerpoint/2010/main" val="845752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D095F-6CB7-FEF2-5360-2D2335869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D318CC-C204-B677-6D1F-D146D5F08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52" y="0"/>
            <a:ext cx="7111776" cy="6841367"/>
          </a:xfrm>
        </p:spPr>
      </p:pic>
    </p:spTree>
    <p:extLst>
      <p:ext uri="{BB962C8B-B14F-4D97-AF65-F5344CB8AC3E}">
        <p14:creationId xmlns:p14="http://schemas.microsoft.com/office/powerpoint/2010/main" val="3575487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ACF1A-94EC-61A2-3768-C16FFF232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A577DC-92B0-1369-3422-0CAD2F4AE6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13376" cy="6813376"/>
          </a:xfrm>
        </p:spPr>
      </p:pic>
    </p:spTree>
    <p:extLst>
      <p:ext uri="{BB962C8B-B14F-4D97-AF65-F5344CB8AC3E}">
        <p14:creationId xmlns:p14="http://schemas.microsoft.com/office/powerpoint/2010/main" val="240502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239BD-D66D-6793-35F6-CBCF498D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BB880-8CD9-EBD9-7B4F-7B3818BDE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699162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AD552-682A-4516-6BD3-9A3A49564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B1B7E2-9651-7DE0-39F7-A25E9AEDC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983655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D101A-7BD0-B39B-4F15-AD7D1B5B4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5D9EC4-E904-23E5-C7AF-FDBD77C15A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60" y="44624"/>
            <a:ext cx="6302627" cy="6721060"/>
          </a:xfrm>
        </p:spPr>
      </p:pic>
    </p:spTree>
    <p:extLst>
      <p:ext uri="{BB962C8B-B14F-4D97-AF65-F5344CB8AC3E}">
        <p14:creationId xmlns:p14="http://schemas.microsoft.com/office/powerpoint/2010/main" val="285690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21EA6C-ACCD-479D-B4F1-3A9B2DBE8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2B258E-49BA-22F4-C8A0-30DE94147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298580" cy="6560001"/>
          </a:xfrm>
        </p:spPr>
      </p:pic>
    </p:spTree>
    <p:extLst>
      <p:ext uri="{BB962C8B-B14F-4D97-AF65-F5344CB8AC3E}">
        <p14:creationId xmlns:p14="http://schemas.microsoft.com/office/powerpoint/2010/main" val="12907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603C3-20D0-67EB-1644-E58B63773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C31766-8317-6964-184F-A26C0DD73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70" y="0"/>
            <a:ext cx="6393518" cy="6730019"/>
          </a:xfrm>
        </p:spPr>
      </p:pic>
    </p:spTree>
    <p:extLst>
      <p:ext uri="{BB962C8B-B14F-4D97-AF65-F5344CB8AC3E}">
        <p14:creationId xmlns:p14="http://schemas.microsoft.com/office/powerpoint/2010/main" val="3463774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D439A-F482-02BD-E086-90F2BB41A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EE0625-CAAC-084F-259E-D63585D02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94" y="980728"/>
            <a:ext cx="11058411" cy="6455348"/>
          </a:xfrm>
        </p:spPr>
      </p:pic>
    </p:spTree>
    <p:extLst>
      <p:ext uri="{BB962C8B-B14F-4D97-AF65-F5344CB8AC3E}">
        <p14:creationId xmlns:p14="http://schemas.microsoft.com/office/powerpoint/2010/main" val="890504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37B2E-41A0-37E6-5333-36FA1DBFD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D939E-2520-4260-C6EE-0EB1781410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02328"/>
            <a:ext cx="5112567" cy="7106272"/>
          </a:xfrm>
        </p:spPr>
      </p:pic>
    </p:spTree>
    <p:extLst>
      <p:ext uri="{BB962C8B-B14F-4D97-AF65-F5344CB8AC3E}">
        <p14:creationId xmlns:p14="http://schemas.microsoft.com/office/powerpoint/2010/main" val="4002472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E8130-0B55-7209-82EE-9E4227D6F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0876AD-6627-E3EF-C254-31E0E69F4D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2393862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0F75EC-8C16-C870-CA25-60CD08EB1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68F9D5-87EB-EBF6-2F0D-CD58E7809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660" y="-963488"/>
            <a:ext cx="8019788" cy="9985729"/>
          </a:xfrm>
        </p:spPr>
      </p:pic>
    </p:spTree>
    <p:extLst>
      <p:ext uri="{BB962C8B-B14F-4D97-AF65-F5344CB8AC3E}">
        <p14:creationId xmlns:p14="http://schemas.microsoft.com/office/powerpoint/2010/main" val="2275068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5A2CA-B34E-57A3-1740-D598CA4F6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BC5773-DAA1-062E-D271-53CDA7434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78" y="116632"/>
            <a:ext cx="8693622" cy="6630730"/>
          </a:xfrm>
        </p:spPr>
      </p:pic>
    </p:spTree>
    <p:extLst>
      <p:ext uri="{BB962C8B-B14F-4D97-AF65-F5344CB8AC3E}">
        <p14:creationId xmlns:p14="http://schemas.microsoft.com/office/powerpoint/2010/main" val="1900355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30588-A35B-6B0B-B656-D6189C60A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D4FC67-ED0D-1869-2BF8-AFC0A9389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890" y="-603448"/>
            <a:ext cx="8776542" cy="8267758"/>
          </a:xfrm>
        </p:spPr>
      </p:pic>
    </p:spTree>
    <p:extLst>
      <p:ext uri="{BB962C8B-B14F-4D97-AF65-F5344CB8AC3E}">
        <p14:creationId xmlns:p14="http://schemas.microsoft.com/office/powerpoint/2010/main" val="2946499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8107F-211F-83AB-72E2-8FFAC4BE0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DDADE-D05B-0147-6327-EA070FE153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7290"/>
            <a:ext cx="8506444" cy="6543419"/>
          </a:xfrm>
        </p:spPr>
      </p:pic>
    </p:spTree>
    <p:extLst>
      <p:ext uri="{BB962C8B-B14F-4D97-AF65-F5344CB8AC3E}">
        <p14:creationId xmlns:p14="http://schemas.microsoft.com/office/powerpoint/2010/main" val="3382967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DB4CC-E25D-8A48-5D58-F4DC9363D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78996D-CB45-3BE5-A0E4-97E85A855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722" y="0"/>
            <a:ext cx="5393526" cy="6826697"/>
          </a:xfrm>
        </p:spPr>
      </p:pic>
    </p:spTree>
    <p:extLst>
      <p:ext uri="{BB962C8B-B14F-4D97-AF65-F5344CB8AC3E}">
        <p14:creationId xmlns:p14="http://schemas.microsoft.com/office/powerpoint/2010/main" val="1649864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54845-582E-9DD8-7817-A2AC8238B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F89A3-5AEE-E69D-C09A-48EC95F47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729" y="188640"/>
            <a:ext cx="6789591" cy="6621788"/>
          </a:xfrm>
        </p:spPr>
      </p:pic>
    </p:spTree>
    <p:extLst>
      <p:ext uri="{BB962C8B-B14F-4D97-AF65-F5344CB8AC3E}">
        <p14:creationId xmlns:p14="http://schemas.microsoft.com/office/powerpoint/2010/main" val="2735121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16B67-E4CD-FBDA-4E01-8B313D7C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7DFAC4-D72A-DEE5-E8D6-4E37067E36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7920236" cy="6771802"/>
          </a:xfrm>
        </p:spPr>
      </p:pic>
    </p:spTree>
    <p:extLst>
      <p:ext uri="{BB962C8B-B14F-4D97-AF65-F5344CB8AC3E}">
        <p14:creationId xmlns:p14="http://schemas.microsoft.com/office/powerpoint/2010/main" val="214619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7CDB5-C43B-5497-F556-A64CD618D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7EF781-4511-D51D-15C4-BBCFAF344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952" y="0"/>
            <a:ext cx="6552352" cy="6870428"/>
          </a:xfrm>
        </p:spPr>
      </p:pic>
    </p:spTree>
    <p:extLst>
      <p:ext uri="{BB962C8B-B14F-4D97-AF65-F5344CB8AC3E}">
        <p14:creationId xmlns:p14="http://schemas.microsoft.com/office/powerpoint/2010/main" val="3144560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935DB-D811-0E04-F908-5144FC48C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5A8781-52D9-29A6-03ED-D8D83D6C9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836712"/>
            <a:ext cx="9361040" cy="5786220"/>
          </a:xfrm>
        </p:spPr>
      </p:pic>
    </p:spTree>
    <p:extLst>
      <p:ext uri="{BB962C8B-B14F-4D97-AF65-F5344CB8AC3E}">
        <p14:creationId xmlns:p14="http://schemas.microsoft.com/office/powerpoint/2010/main" val="1417728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924F2-D158-B5A9-94A9-0ABABF636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79E540-DDA0-0FFC-4FAD-4E7E78FF42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98125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99EF1-21C7-B635-A2D9-DC04FE300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12EFAC-123B-3287-BE62-21465AE47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198" y="-99392"/>
            <a:ext cx="9170322" cy="8375561"/>
          </a:xfrm>
        </p:spPr>
      </p:pic>
    </p:spTree>
    <p:extLst>
      <p:ext uri="{BB962C8B-B14F-4D97-AF65-F5344CB8AC3E}">
        <p14:creationId xmlns:p14="http://schemas.microsoft.com/office/powerpoint/2010/main" val="158708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99E8A-6CFF-CB2B-7E32-1D58F1CAD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C75CA9-D857-E23B-9A82-A294B92F2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2361"/>
            <a:ext cx="5688632" cy="6927364"/>
          </a:xfrm>
        </p:spPr>
      </p:pic>
    </p:spTree>
    <p:extLst>
      <p:ext uri="{BB962C8B-B14F-4D97-AF65-F5344CB8AC3E}">
        <p14:creationId xmlns:p14="http://schemas.microsoft.com/office/powerpoint/2010/main" val="1627119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CBB90-534B-CAEE-B176-566BF8A25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2E0450-F13D-74F5-6036-42DB6E005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4302"/>
            <a:ext cx="5040560" cy="6890043"/>
          </a:xfrm>
        </p:spPr>
      </p:pic>
    </p:spTree>
    <p:extLst>
      <p:ext uri="{BB962C8B-B14F-4D97-AF65-F5344CB8AC3E}">
        <p14:creationId xmlns:p14="http://schemas.microsoft.com/office/powerpoint/2010/main" val="818369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16E7F-A403-50DE-B229-8892665DB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9D06EF-90FF-C6F5-8B7D-0E7473664C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400894"/>
            <a:ext cx="8352928" cy="6425330"/>
          </a:xfrm>
        </p:spPr>
      </p:pic>
    </p:spTree>
    <p:extLst>
      <p:ext uri="{BB962C8B-B14F-4D97-AF65-F5344CB8AC3E}">
        <p14:creationId xmlns:p14="http://schemas.microsoft.com/office/powerpoint/2010/main" val="70373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CB60AD-F3A8-F778-CFA9-8E75C64C1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68DCD5-49A9-5825-45A2-1AAF084F3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775"/>
            <a:ext cx="5688632" cy="6878270"/>
          </a:xfrm>
        </p:spPr>
      </p:pic>
    </p:spTree>
    <p:extLst>
      <p:ext uri="{BB962C8B-B14F-4D97-AF65-F5344CB8AC3E}">
        <p14:creationId xmlns:p14="http://schemas.microsoft.com/office/powerpoint/2010/main" val="1497390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A7089-3C5C-3524-E27E-1E68A71FC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70C24E-78DA-D5CE-F835-2F0F66008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43" y="365125"/>
            <a:ext cx="9071389" cy="6364147"/>
          </a:xfrm>
        </p:spPr>
      </p:pic>
    </p:spTree>
    <p:extLst>
      <p:ext uri="{BB962C8B-B14F-4D97-AF65-F5344CB8AC3E}">
        <p14:creationId xmlns:p14="http://schemas.microsoft.com/office/powerpoint/2010/main" val="1864934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B46588-116C-78C6-D172-BA382E97A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7BCCB9-B5D7-1D25-39D5-6F89641A06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340" y="-99392"/>
            <a:ext cx="7074980" cy="6916478"/>
          </a:xfrm>
        </p:spPr>
      </p:pic>
    </p:spTree>
    <p:extLst>
      <p:ext uri="{BB962C8B-B14F-4D97-AF65-F5344CB8AC3E}">
        <p14:creationId xmlns:p14="http://schemas.microsoft.com/office/powerpoint/2010/main" val="1073017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F5C9A-5A82-3190-5235-2DA5D14C1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675431-2713-5384-6CDD-733A7D13F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152" y="116632"/>
            <a:ext cx="6333143" cy="6705681"/>
          </a:xfrm>
        </p:spPr>
      </p:pic>
    </p:spTree>
    <p:extLst>
      <p:ext uri="{BB962C8B-B14F-4D97-AF65-F5344CB8AC3E}">
        <p14:creationId xmlns:p14="http://schemas.microsoft.com/office/powerpoint/2010/main" val="1986630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CEBDE6-2267-3A98-FF2F-2518C9D82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3AF41F-EC19-9903-03D8-7DD022BF5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136968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94638-C9AA-EDB2-00B8-F2FC4A02F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7BA97-A46B-5C29-AAC4-7A746612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881365" cy="8511876"/>
          </a:xfrm>
        </p:spPr>
      </p:pic>
    </p:spTree>
    <p:extLst>
      <p:ext uri="{BB962C8B-B14F-4D97-AF65-F5344CB8AC3E}">
        <p14:creationId xmlns:p14="http://schemas.microsoft.com/office/powerpoint/2010/main" val="867492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91D0B-16FF-5AFA-66F8-589C763DA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7846D-D8DA-27AF-F8FE-B42F12B9A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2926"/>
            <a:ext cx="6318255" cy="691885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33CD385-1274-2758-6BBB-17C138B6C0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460272"/>
            <a:ext cx="1311906" cy="106451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E38D1E7-A964-DB8D-A77D-3C6C212245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6522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4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N°143</dc:title>
  <dc:creator>Perroquet34740</dc:creator>
  <cp:lastModifiedBy>jean-louis BEYAERT</cp:lastModifiedBy>
  <cp:revision>3</cp:revision>
  <dcterms:created xsi:type="dcterms:W3CDTF">2024-10-14T11:58:54Z</dcterms:created>
  <dcterms:modified xsi:type="dcterms:W3CDTF">2024-10-14T12:29:19Z</dcterms:modified>
</cp:coreProperties>
</file>