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98" d="100"/>
          <a:sy n="98" d="100"/>
        </p:scale>
        <p:origin x="2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06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95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13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062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392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52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617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12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227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511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830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982A7-1736-40C7-9176-F21BF0DCBF6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64A85-399C-42DA-925F-A50112E8E9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458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83383D-C3DE-1F03-6030-82140EDD35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1089A5C-F67E-6FD9-EBB3-928D7A908F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480A937-2CB3-0210-F73D-75A1186F76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052736"/>
            <a:ext cx="5730230" cy="573023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574298-3443-9B48-D20C-815576F879ED}"/>
              </a:ext>
            </a:extLst>
          </p:cNvPr>
          <p:cNvSpPr/>
          <p:nvPr/>
        </p:nvSpPr>
        <p:spPr>
          <a:xfrm>
            <a:off x="1524000" y="75034"/>
            <a:ext cx="8186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</a:t>
            </a:r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N°141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825D4A8-EC94-2A6C-1309-DA12C0D2D3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538" y="5414531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4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F0F011-D3D0-548E-CDDC-F9C0CE4D6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C372C3-6697-BAAC-48E9-538C85264B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660228"/>
            <a:ext cx="8809547" cy="5832647"/>
          </a:xfrm>
        </p:spPr>
      </p:pic>
    </p:spTree>
    <p:extLst>
      <p:ext uri="{BB962C8B-B14F-4D97-AF65-F5344CB8AC3E}">
        <p14:creationId xmlns:p14="http://schemas.microsoft.com/office/powerpoint/2010/main" val="2852086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BC70B-6C4F-231E-0508-CA2C73F70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946E44-D982-959C-0C31-38A715497D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1221081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1B32F-B4D7-4AD3-4DAC-A6F30DCB8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D114A-5FDB-980C-1A16-ABE6961E1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02080"/>
            <a:ext cx="6701437" cy="6686869"/>
          </a:xfrm>
        </p:spPr>
      </p:pic>
    </p:spTree>
    <p:extLst>
      <p:ext uri="{BB962C8B-B14F-4D97-AF65-F5344CB8AC3E}">
        <p14:creationId xmlns:p14="http://schemas.microsoft.com/office/powerpoint/2010/main" val="3924818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B2E82-66F9-E0D6-5F2D-26FB63CE9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ABEE0-56A2-04F3-B061-753B9FFF4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64232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2BD10E-F43C-905E-9916-D968C6A86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4D18DF-1265-0832-E0EA-C23BDCD61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76672"/>
            <a:ext cx="7788078" cy="6133112"/>
          </a:xfrm>
        </p:spPr>
      </p:pic>
    </p:spTree>
    <p:extLst>
      <p:ext uri="{BB962C8B-B14F-4D97-AF65-F5344CB8AC3E}">
        <p14:creationId xmlns:p14="http://schemas.microsoft.com/office/powerpoint/2010/main" val="4121941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AD206-83BB-C8B7-A13A-7862F92EF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A256B6-F4D4-6F4D-282F-E33A27803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24644"/>
            <a:ext cx="7690454" cy="6408712"/>
          </a:xfrm>
        </p:spPr>
      </p:pic>
    </p:spTree>
    <p:extLst>
      <p:ext uri="{BB962C8B-B14F-4D97-AF65-F5344CB8AC3E}">
        <p14:creationId xmlns:p14="http://schemas.microsoft.com/office/powerpoint/2010/main" val="4014679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6F66DE-CCB3-E517-995F-234B553FF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41424A-F580-3099-C764-F0F7221E8C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97879" cy="6858000"/>
          </a:xfrm>
        </p:spPr>
      </p:pic>
    </p:spTree>
    <p:extLst>
      <p:ext uri="{BB962C8B-B14F-4D97-AF65-F5344CB8AC3E}">
        <p14:creationId xmlns:p14="http://schemas.microsoft.com/office/powerpoint/2010/main" val="4237673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48040-399A-F8C6-815F-2A9ED0B05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5F794C-A791-2B17-B328-F2ADA8D52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8BE333-04A6-873E-88C1-7D2456FD15D8}"/>
              </a:ext>
            </a:extLst>
          </p:cNvPr>
          <p:cNvSpPr txBox="1"/>
          <p:nvPr/>
        </p:nvSpPr>
        <p:spPr>
          <a:xfrm>
            <a:off x="3935760" y="365125"/>
            <a:ext cx="2408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LA JOCONDE AU PEROU</a:t>
            </a:r>
          </a:p>
        </p:txBody>
      </p:sp>
    </p:spTree>
    <p:extLst>
      <p:ext uri="{BB962C8B-B14F-4D97-AF65-F5344CB8AC3E}">
        <p14:creationId xmlns:p14="http://schemas.microsoft.com/office/powerpoint/2010/main" val="1702177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90252-6308-15F1-BD8F-9DE3FC310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FBE34-C4D9-D8F1-ABEA-BAB94E812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1" y="0"/>
            <a:ext cx="6477000" cy="6858000"/>
          </a:xfrm>
        </p:spPr>
      </p:pic>
    </p:spTree>
    <p:extLst>
      <p:ext uri="{BB962C8B-B14F-4D97-AF65-F5344CB8AC3E}">
        <p14:creationId xmlns:p14="http://schemas.microsoft.com/office/powerpoint/2010/main" val="998031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8EF99-FC4D-D54E-A0EE-355DA0313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51B1CA-B2C4-9C14-1568-F32950A88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909" y="548680"/>
            <a:ext cx="7493953" cy="5628283"/>
          </a:xfrm>
        </p:spPr>
      </p:pic>
    </p:spTree>
    <p:extLst>
      <p:ext uri="{BB962C8B-B14F-4D97-AF65-F5344CB8AC3E}">
        <p14:creationId xmlns:p14="http://schemas.microsoft.com/office/powerpoint/2010/main" val="3560705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2E4EB5-C6B0-511C-4A7A-537269B96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44562-80DD-B36E-57FA-C9DD60A662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467544"/>
            <a:ext cx="6624736" cy="11775910"/>
          </a:xfrm>
        </p:spPr>
      </p:pic>
    </p:spTree>
    <p:extLst>
      <p:ext uri="{BB962C8B-B14F-4D97-AF65-F5344CB8AC3E}">
        <p14:creationId xmlns:p14="http://schemas.microsoft.com/office/powerpoint/2010/main" val="2365668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F2DAF0-BD12-8DA7-274A-7492C5863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EF514A-8F07-C386-9074-F9588FE7D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044" y="0"/>
            <a:ext cx="6034236" cy="6871102"/>
          </a:xfrm>
        </p:spPr>
      </p:pic>
    </p:spTree>
    <p:extLst>
      <p:ext uri="{BB962C8B-B14F-4D97-AF65-F5344CB8AC3E}">
        <p14:creationId xmlns:p14="http://schemas.microsoft.com/office/powerpoint/2010/main" val="3596812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940AF-170D-08D4-76CE-112BDDF4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46B938-017B-619C-D88D-E004EE5A2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1010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685533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2217C3-9C38-78AD-F611-76FC1A65F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A6A480-EBCF-2025-82EA-64BEE61774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524810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6AE23-AC91-9A99-3F3B-849052D6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C8C5FC-77CB-D79D-3855-9042E86B8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784812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9494F-462A-9D38-A874-340365ED7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8F217F-B466-C1DA-9DEC-63D4BE36E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5435368" cy="7243713"/>
          </a:xfrm>
        </p:spPr>
      </p:pic>
    </p:spTree>
    <p:extLst>
      <p:ext uri="{BB962C8B-B14F-4D97-AF65-F5344CB8AC3E}">
        <p14:creationId xmlns:p14="http://schemas.microsoft.com/office/powerpoint/2010/main" val="758585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C5EBBD-6345-C6BF-1B9A-D9AA3A7C4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97895D-757F-2C8F-6A4F-20225F927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64901"/>
            <a:ext cx="8496944" cy="6136681"/>
          </a:xfrm>
        </p:spPr>
      </p:pic>
    </p:spTree>
    <p:extLst>
      <p:ext uri="{BB962C8B-B14F-4D97-AF65-F5344CB8AC3E}">
        <p14:creationId xmlns:p14="http://schemas.microsoft.com/office/powerpoint/2010/main" val="3212110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7B4D6-1F93-97EF-07E1-2780F33BF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A6D3B8-6371-015B-4743-75419A8F2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3956"/>
            <a:ext cx="7477542" cy="6630087"/>
          </a:xfrm>
        </p:spPr>
      </p:pic>
    </p:spTree>
    <p:extLst>
      <p:ext uri="{BB962C8B-B14F-4D97-AF65-F5344CB8AC3E}">
        <p14:creationId xmlns:p14="http://schemas.microsoft.com/office/powerpoint/2010/main" val="3859717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3F32A0-D458-5C57-C2F0-B79DDFFD9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E2927D-6A71-3F5B-C0C0-CB3AD1033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2776906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3668F-BBA9-503C-9CDF-C6A6B98F6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668E8D-DBAA-FA2D-73EC-C220BB1AB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384" y="116632"/>
            <a:ext cx="7619016" cy="7365049"/>
          </a:xfrm>
        </p:spPr>
      </p:pic>
    </p:spTree>
    <p:extLst>
      <p:ext uri="{BB962C8B-B14F-4D97-AF65-F5344CB8AC3E}">
        <p14:creationId xmlns:p14="http://schemas.microsoft.com/office/powerpoint/2010/main" val="133134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93D8D-EA74-5F5E-D9A9-22621756B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0D674E-B357-035F-B825-B90780948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14525"/>
            <a:ext cx="10249088" cy="5989727"/>
          </a:xfrm>
        </p:spPr>
      </p:pic>
    </p:spTree>
    <p:extLst>
      <p:ext uri="{BB962C8B-B14F-4D97-AF65-F5344CB8AC3E}">
        <p14:creationId xmlns:p14="http://schemas.microsoft.com/office/powerpoint/2010/main" val="1710567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E391E-9A31-C01B-4A94-5545804A4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9D1131-6450-1F60-4D1D-C409A8804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50050"/>
            <a:ext cx="3888431" cy="7008050"/>
          </a:xfrm>
        </p:spPr>
      </p:pic>
    </p:spTree>
    <p:extLst>
      <p:ext uri="{BB962C8B-B14F-4D97-AF65-F5344CB8AC3E}">
        <p14:creationId xmlns:p14="http://schemas.microsoft.com/office/powerpoint/2010/main" val="3882570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907D5-05E8-CA26-C239-5954D920B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EAF8A7-49FB-BC84-0F90-B2215EC17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02" y="365125"/>
            <a:ext cx="9691554" cy="6307412"/>
          </a:xfrm>
        </p:spPr>
      </p:pic>
    </p:spTree>
    <p:extLst>
      <p:ext uri="{BB962C8B-B14F-4D97-AF65-F5344CB8AC3E}">
        <p14:creationId xmlns:p14="http://schemas.microsoft.com/office/powerpoint/2010/main" val="352558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F5EC8-FFEF-8DBE-AA58-45EE2654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F28E8-3D73-55F9-A08B-EFAA184B09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75" y="620688"/>
            <a:ext cx="10515600" cy="6134100"/>
          </a:xfrm>
        </p:spPr>
      </p:pic>
    </p:spTree>
    <p:extLst>
      <p:ext uri="{BB962C8B-B14F-4D97-AF65-F5344CB8AC3E}">
        <p14:creationId xmlns:p14="http://schemas.microsoft.com/office/powerpoint/2010/main" val="1582699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E0731-5888-D9EC-3B67-F7488E742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BC0457-B2A1-E4D3-AA96-FED69DD5F9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9485"/>
            <a:ext cx="5256584" cy="6893882"/>
          </a:xfrm>
        </p:spPr>
      </p:pic>
    </p:spTree>
    <p:extLst>
      <p:ext uri="{BB962C8B-B14F-4D97-AF65-F5344CB8AC3E}">
        <p14:creationId xmlns:p14="http://schemas.microsoft.com/office/powerpoint/2010/main" val="518352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DCBD5-6672-AEA0-D260-E0DD46B60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12F8C1-E126-FD80-BD71-EC8F53B31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31760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9F0A0D-7B2F-A5A6-2B44-24467F112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E0B131-E49F-C371-53D7-7B01D9B26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14801" cy="6864638"/>
          </a:xfrm>
        </p:spPr>
      </p:pic>
    </p:spTree>
    <p:extLst>
      <p:ext uri="{BB962C8B-B14F-4D97-AF65-F5344CB8AC3E}">
        <p14:creationId xmlns:p14="http://schemas.microsoft.com/office/powerpoint/2010/main" val="2047173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F7EF7-106D-1140-8B7B-68696C8D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66F45-080E-B7CF-A9A6-EAE0F1DFC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886492"/>
            <a:ext cx="7416823" cy="16060385"/>
          </a:xfrm>
        </p:spPr>
      </p:pic>
    </p:spTree>
    <p:extLst>
      <p:ext uri="{BB962C8B-B14F-4D97-AF65-F5344CB8AC3E}">
        <p14:creationId xmlns:p14="http://schemas.microsoft.com/office/powerpoint/2010/main" val="3347800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BFCE68-8216-C79A-A161-ACC2003CB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3915AB-E9F9-1F0A-328C-E1FB9BDD1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4157746"/>
            <a:ext cx="12648728" cy="15749391"/>
          </a:xfrm>
        </p:spPr>
      </p:pic>
    </p:spTree>
    <p:extLst>
      <p:ext uri="{BB962C8B-B14F-4D97-AF65-F5344CB8AC3E}">
        <p14:creationId xmlns:p14="http://schemas.microsoft.com/office/powerpoint/2010/main" val="1815854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5E577D-C9EB-2ACD-66F4-F6B712809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E04DDB-506F-303D-82ED-7783FF0AF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5" y="12240"/>
            <a:ext cx="4077993" cy="6845759"/>
          </a:xfrm>
        </p:spPr>
      </p:pic>
    </p:spTree>
    <p:extLst>
      <p:ext uri="{BB962C8B-B14F-4D97-AF65-F5344CB8AC3E}">
        <p14:creationId xmlns:p14="http://schemas.microsoft.com/office/powerpoint/2010/main" val="202723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032C4-24D1-748D-CCC1-CFC9F4492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743609-5F59-C66A-37BE-474FB5AD4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364" y="188640"/>
            <a:ext cx="7222980" cy="6673406"/>
          </a:xfrm>
        </p:spPr>
      </p:pic>
    </p:spTree>
    <p:extLst>
      <p:ext uri="{BB962C8B-B14F-4D97-AF65-F5344CB8AC3E}">
        <p14:creationId xmlns:p14="http://schemas.microsoft.com/office/powerpoint/2010/main" val="64717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A323E-6591-D935-1003-B7A05178D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600C7-D0D2-EEB0-59CD-2DA6F4204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07" y="116632"/>
            <a:ext cx="4859402" cy="6741368"/>
          </a:xfrm>
        </p:spPr>
      </p:pic>
    </p:spTree>
    <p:extLst>
      <p:ext uri="{BB962C8B-B14F-4D97-AF65-F5344CB8AC3E}">
        <p14:creationId xmlns:p14="http://schemas.microsoft.com/office/powerpoint/2010/main" val="2480907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3F8FE3-6EE8-9A38-BE07-405EA9760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D0B8A2-2119-1000-A2BD-36A20BCC3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0"/>
            <a:ext cx="5955029" cy="6858000"/>
          </a:xfrm>
        </p:spPr>
      </p:pic>
    </p:spTree>
    <p:extLst>
      <p:ext uri="{BB962C8B-B14F-4D97-AF65-F5344CB8AC3E}">
        <p14:creationId xmlns:p14="http://schemas.microsoft.com/office/powerpoint/2010/main" val="2408279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2A9E4-888A-C8EC-7DF9-7C932F1D4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A9B36-1C4F-D6FE-FFE2-D036CE4E3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800" y="365124"/>
            <a:ext cx="7661287" cy="6448251"/>
          </a:xfrm>
        </p:spPr>
      </p:pic>
    </p:spTree>
    <p:extLst>
      <p:ext uri="{BB962C8B-B14F-4D97-AF65-F5344CB8AC3E}">
        <p14:creationId xmlns:p14="http://schemas.microsoft.com/office/powerpoint/2010/main" val="2889798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39742-E2EE-E599-CA46-D3EFBE0E4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A90EB1-EA1A-B9CD-CE6B-DBF9C0B9F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43" y="116632"/>
            <a:ext cx="6786033" cy="6696743"/>
          </a:xfrm>
        </p:spPr>
      </p:pic>
    </p:spTree>
    <p:extLst>
      <p:ext uri="{BB962C8B-B14F-4D97-AF65-F5344CB8AC3E}">
        <p14:creationId xmlns:p14="http://schemas.microsoft.com/office/powerpoint/2010/main" val="3061127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1C969C-B70A-6A25-7F8B-E995FE933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D5F5ED-2C5A-1821-F800-8EF82E86D9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178" y="0"/>
            <a:ext cx="4996054" cy="6874794"/>
          </a:xfrm>
        </p:spPr>
      </p:pic>
    </p:spTree>
    <p:extLst>
      <p:ext uri="{BB962C8B-B14F-4D97-AF65-F5344CB8AC3E}">
        <p14:creationId xmlns:p14="http://schemas.microsoft.com/office/powerpoint/2010/main" val="342631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AAECD2-CE04-CD02-999E-9A9C72736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6B248F-3679-63E6-F282-24244FD27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82320"/>
            <a:ext cx="6408712" cy="9065370"/>
          </a:xfrm>
        </p:spPr>
      </p:pic>
    </p:spTree>
    <p:extLst>
      <p:ext uri="{BB962C8B-B14F-4D97-AF65-F5344CB8AC3E}">
        <p14:creationId xmlns:p14="http://schemas.microsoft.com/office/powerpoint/2010/main" val="3907593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F59F50-CEFA-8897-FAB3-AD9A6661B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2F4C3-94CC-1B2F-4F94-F8C3448E5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6" y="0"/>
            <a:ext cx="5511558" cy="6957392"/>
          </a:xfrm>
        </p:spPr>
      </p:pic>
    </p:spTree>
    <p:extLst>
      <p:ext uri="{BB962C8B-B14F-4D97-AF65-F5344CB8AC3E}">
        <p14:creationId xmlns:p14="http://schemas.microsoft.com/office/powerpoint/2010/main" val="1899210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D7107-2A4F-2946-AC04-C824B554D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2A98EF-9E21-15F8-BC73-4A6E20BFB9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381941" cy="6538139"/>
          </a:xfrm>
        </p:spPr>
      </p:pic>
    </p:spTree>
    <p:extLst>
      <p:ext uri="{BB962C8B-B14F-4D97-AF65-F5344CB8AC3E}">
        <p14:creationId xmlns:p14="http://schemas.microsoft.com/office/powerpoint/2010/main" val="3633234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1F8FD3-BF1C-B0E5-10BE-1672D82D0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83FF2F-44D7-D9AE-4F49-F8214D37B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403783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A7430-6578-0CCD-13AA-3800273D6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5B5DD-91F7-7E34-C41F-E573A0DD1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82368"/>
            <a:ext cx="9209654" cy="6293264"/>
          </a:xfrm>
        </p:spPr>
      </p:pic>
    </p:spTree>
    <p:extLst>
      <p:ext uri="{BB962C8B-B14F-4D97-AF65-F5344CB8AC3E}">
        <p14:creationId xmlns:p14="http://schemas.microsoft.com/office/powerpoint/2010/main" val="3051862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0D5A9F-F19C-EEF3-A6D5-6E7D8FE27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F0C63-6095-BC56-66DE-AB1014186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8" y="116632"/>
            <a:ext cx="6699631" cy="6814265"/>
          </a:xfrm>
        </p:spPr>
      </p:pic>
    </p:spTree>
    <p:extLst>
      <p:ext uri="{BB962C8B-B14F-4D97-AF65-F5344CB8AC3E}">
        <p14:creationId xmlns:p14="http://schemas.microsoft.com/office/powerpoint/2010/main" val="1942241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F5F58-C938-4A13-546C-1CCD460B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AF770C-0D91-E36A-32D8-C62CBA189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109313"/>
            <a:ext cx="8280920" cy="10310874"/>
          </a:xfrm>
        </p:spPr>
      </p:pic>
    </p:spTree>
    <p:extLst>
      <p:ext uri="{BB962C8B-B14F-4D97-AF65-F5344CB8AC3E}">
        <p14:creationId xmlns:p14="http://schemas.microsoft.com/office/powerpoint/2010/main" val="2015246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2AB734-C437-6F21-B682-F2A065445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30358-1C53-908A-0400-16C4E585B2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922" y="-531440"/>
            <a:ext cx="5465310" cy="7335570"/>
          </a:xfrm>
        </p:spPr>
      </p:pic>
    </p:spTree>
    <p:extLst>
      <p:ext uri="{BB962C8B-B14F-4D97-AF65-F5344CB8AC3E}">
        <p14:creationId xmlns:p14="http://schemas.microsoft.com/office/powerpoint/2010/main" val="933667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AEACA8-F8E9-E92D-05F6-9A66A49A1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392" y="-531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7DE64A-CB9D-7954-EE8A-6DC2CC2E47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98834"/>
            <a:ext cx="8095432" cy="6060331"/>
          </a:xfrm>
        </p:spPr>
      </p:pic>
    </p:spTree>
    <p:extLst>
      <p:ext uri="{BB962C8B-B14F-4D97-AF65-F5344CB8AC3E}">
        <p14:creationId xmlns:p14="http://schemas.microsoft.com/office/powerpoint/2010/main" val="3486638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D26144-47B3-F069-2AE5-3D653239B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52AA0-4D23-B10F-DBAD-3B6CAEECB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65125"/>
            <a:ext cx="6116910" cy="6116910"/>
          </a:xfrm>
        </p:spPr>
      </p:pic>
    </p:spTree>
    <p:extLst>
      <p:ext uri="{BB962C8B-B14F-4D97-AF65-F5344CB8AC3E}">
        <p14:creationId xmlns:p14="http://schemas.microsoft.com/office/powerpoint/2010/main" val="3402959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EEFA4-EA0A-2AE3-3268-50C9D429A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7B4BD-7401-2DAA-86C4-826D8CFD4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618" y="44624"/>
            <a:ext cx="7081709" cy="6785516"/>
          </a:xfrm>
        </p:spPr>
      </p:pic>
    </p:spTree>
    <p:extLst>
      <p:ext uri="{BB962C8B-B14F-4D97-AF65-F5344CB8AC3E}">
        <p14:creationId xmlns:p14="http://schemas.microsoft.com/office/powerpoint/2010/main" val="412575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44D5D-9E18-A084-2A11-E28365DEB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1BDAC2-6156-A586-29BD-0076252F6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14814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D3C74-E74C-FB60-A676-E7D72EB15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DC9C8D-D6F6-7A42-B0DE-26C80D2A4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4624"/>
            <a:ext cx="6858000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35E5DDC-8B3F-A820-5C21-D6A786735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294" y="5661248"/>
            <a:ext cx="1688430" cy="8963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3C03F23-F0EF-4273-3912-4690D09597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733256"/>
            <a:ext cx="1688430" cy="95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04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10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N°142</dc:title>
  <dc:creator>Perroquet34740</dc:creator>
  <cp:lastModifiedBy>jean-louis BEYAERT</cp:lastModifiedBy>
  <cp:revision>4</cp:revision>
  <dcterms:created xsi:type="dcterms:W3CDTF">2024-10-11T19:31:18Z</dcterms:created>
  <dcterms:modified xsi:type="dcterms:W3CDTF">2024-10-11T20:05:04Z</dcterms:modified>
</cp:coreProperties>
</file>