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98" d="100"/>
          <a:sy n="98" d="100"/>
        </p:scale>
        <p:origin x="2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64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717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229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396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547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890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75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32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50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46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702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CF7E5-451E-4478-B69D-AC641279FF64}" type="datetimeFigureOut">
              <a:rPr lang="fr-FR" smtClean="0"/>
              <a:t>04/10/2024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EE54F-5259-47AE-8457-A67B7D5436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6889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8C83E1-1F78-699A-57BF-DFBCBA2C9A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AB470ED-260A-0A75-A103-0C3CFEDC85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62420FF-B19F-D20E-9E68-BABD3E2E65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1381919"/>
            <a:ext cx="4876800" cy="609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E258F4A-000A-202E-F4E2-8C2ADA3B26A0}"/>
              </a:ext>
            </a:extLst>
          </p:cNvPr>
          <p:cNvSpPr/>
          <p:nvPr/>
        </p:nvSpPr>
        <p:spPr>
          <a:xfrm>
            <a:off x="1991544" y="332656"/>
            <a:ext cx="7894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N°141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8038023-3317-65F1-3D93-C87E3E2FCB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1425" y="542925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889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8EA409-D032-D82F-4FC1-DFEFE82AD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128DBE-8035-4994-7BF1-DA151DCBBA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114342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87B9B8-7DA8-5C89-4BBD-50250331A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2D618D-525C-973F-AA2E-ABB8026F32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084883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03CFF0-0CDA-8283-DFE5-C44486349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3C05E3-E14C-A83E-9D35-3316E9E60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348" y="0"/>
            <a:ext cx="8351043" cy="6928757"/>
          </a:xfrm>
        </p:spPr>
      </p:pic>
    </p:spTree>
    <p:extLst>
      <p:ext uri="{BB962C8B-B14F-4D97-AF65-F5344CB8AC3E}">
        <p14:creationId xmlns:p14="http://schemas.microsoft.com/office/powerpoint/2010/main" val="2410366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6CAD4A-9D4A-ABB3-55AA-22A5EC071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4DA038-FDC4-690B-E83E-367C73257C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490683" cy="7317432"/>
          </a:xfrm>
        </p:spPr>
      </p:pic>
    </p:spTree>
    <p:extLst>
      <p:ext uri="{BB962C8B-B14F-4D97-AF65-F5344CB8AC3E}">
        <p14:creationId xmlns:p14="http://schemas.microsoft.com/office/powerpoint/2010/main" val="537505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9BDE8C-3320-DD25-20A7-49F71B16F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AF31222-5806-C31C-C474-46FF122CEF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738" y="-747464"/>
            <a:ext cx="5723502" cy="7627710"/>
          </a:xfrm>
        </p:spPr>
      </p:pic>
    </p:spTree>
    <p:extLst>
      <p:ext uri="{BB962C8B-B14F-4D97-AF65-F5344CB8AC3E}">
        <p14:creationId xmlns:p14="http://schemas.microsoft.com/office/powerpoint/2010/main" val="571193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8460-672D-53ED-F160-BCC172126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EF546A-4480-D14A-7B98-25EA7326A7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705034" cy="6858000"/>
          </a:xfrm>
        </p:spPr>
      </p:pic>
    </p:spTree>
    <p:extLst>
      <p:ext uri="{BB962C8B-B14F-4D97-AF65-F5344CB8AC3E}">
        <p14:creationId xmlns:p14="http://schemas.microsoft.com/office/powerpoint/2010/main" val="1467860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193A74-A441-4202-12B4-EAEE36154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C75087-3E8E-9D81-685B-4F9E278EAF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32" y="30832"/>
            <a:ext cx="10155468" cy="7461448"/>
          </a:xfrm>
        </p:spPr>
      </p:pic>
    </p:spTree>
    <p:extLst>
      <p:ext uri="{BB962C8B-B14F-4D97-AF65-F5344CB8AC3E}">
        <p14:creationId xmlns:p14="http://schemas.microsoft.com/office/powerpoint/2010/main" val="3467239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56EA13-D34A-8932-21B1-16BB0DB22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E7F0A5-FED1-BB14-68AC-B2ABE835E0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414" y="-747464"/>
            <a:ext cx="6887930" cy="8626763"/>
          </a:xfrm>
        </p:spPr>
      </p:pic>
    </p:spTree>
    <p:extLst>
      <p:ext uri="{BB962C8B-B14F-4D97-AF65-F5344CB8AC3E}">
        <p14:creationId xmlns:p14="http://schemas.microsoft.com/office/powerpoint/2010/main" val="46000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70FFC3-4130-CBA2-2249-FC0316D26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0B26E8-AC8A-1D1C-D47C-E5E15C0BE9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84283" cy="6931172"/>
          </a:xfrm>
        </p:spPr>
      </p:pic>
    </p:spTree>
    <p:extLst>
      <p:ext uri="{BB962C8B-B14F-4D97-AF65-F5344CB8AC3E}">
        <p14:creationId xmlns:p14="http://schemas.microsoft.com/office/powerpoint/2010/main" val="931815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36B8C9-A6A9-68FD-9ED6-0240281AE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6F3505-200B-872A-98A8-154D3A32D3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754" y="-64254"/>
            <a:ext cx="6572491" cy="6986508"/>
          </a:xfrm>
        </p:spPr>
      </p:pic>
    </p:spTree>
    <p:extLst>
      <p:ext uri="{BB962C8B-B14F-4D97-AF65-F5344CB8AC3E}">
        <p14:creationId xmlns:p14="http://schemas.microsoft.com/office/powerpoint/2010/main" val="2034570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12CE01-0A07-C40A-A07A-80B90C29B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DC8651-3677-D366-9E22-0717FB3B39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32" y="0"/>
            <a:ext cx="6999220" cy="7310597"/>
          </a:xfrm>
        </p:spPr>
      </p:pic>
    </p:spTree>
    <p:extLst>
      <p:ext uri="{BB962C8B-B14F-4D97-AF65-F5344CB8AC3E}">
        <p14:creationId xmlns:p14="http://schemas.microsoft.com/office/powerpoint/2010/main" val="2627705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81C37E-0D3C-6F6A-B5EC-6BD9CC8C3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D72073-C80C-029C-DC0A-12939C6244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1468"/>
            <a:ext cx="5680567" cy="7032036"/>
          </a:xfrm>
        </p:spPr>
      </p:pic>
    </p:spTree>
    <p:extLst>
      <p:ext uri="{BB962C8B-B14F-4D97-AF65-F5344CB8AC3E}">
        <p14:creationId xmlns:p14="http://schemas.microsoft.com/office/powerpoint/2010/main" val="1907136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3BDACE-9ABE-EB46-7F45-FAE1CFB12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409FA2-9BC7-4A8C-E0DE-63FEFEBC1B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676" y="-2331640"/>
            <a:ext cx="5832648" cy="12962679"/>
          </a:xfrm>
        </p:spPr>
      </p:pic>
    </p:spTree>
    <p:extLst>
      <p:ext uri="{BB962C8B-B14F-4D97-AF65-F5344CB8AC3E}">
        <p14:creationId xmlns:p14="http://schemas.microsoft.com/office/powerpoint/2010/main" val="2336848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231D34-2197-D0D4-915D-553F1A51D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BAB4EC-E6C6-BDDC-9823-E15E38648A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1503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1887354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59848E-572E-D817-E228-CC4F2538C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A78095-5F53-827F-BCE7-9E249242FA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250" y="-675456"/>
            <a:ext cx="8640960" cy="8640960"/>
          </a:xfrm>
        </p:spPr>
      </p:pic>
    </p:spTree>
    <p:extLst>
      <p:ext uri="{BB962C8B-B14F-4D97-AF65-F5344CB8AC3E}">
        <p14:creationId xmlns:p14="http://schemas.microsoft.com/office/powerpoint/2010/main" val="1688962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2749A-DF2D-68D6-0033-DDFAFA29B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912C7A-4413-0FCE-9178-1AD35E4212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82" y="0"/>
            <a:ext cx="5332573" cy="7045892"/>
          </a:xfrm>
        </p:spPr>
      </p:pic>
    </p:spTree>
    <p:extLst>
      <p:ext uri="{BB962C8B-B14F-4D97-AF65-F5344CB8AC3E}">
        <p14:creationId xmlns:p14="http://schemas.microsoft.com/office/powerpoint/2010/main" val="3715873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4C23B0-142C-60A5-E331-C5993BEBA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C041FA-5D99-EE71-C470-38193646D5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310" y="0"/>
            <a:ext cx="6330986" cy="6908719"/>
          </a:xfrm>
        </p:spPr>
      </p:pic>
    </p:spTree>
    <p:extLst>
      <p:ext uri="{BB962C8B-B14F-4D97-AF65-F5344CB8AC3E}">
        <p14:creationId xmlns:p14="http://schemas.microsoft.com/office/powerpoint/2010/main" val="3092065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D294A3-C405-C490-0955-BF40E5791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F4B3AF-7050-AD71-62C7-42BC62A0DF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503" y="-1323528"/>
            <a:ext cx="8380953" cy="10435429"/>
          </a:xfrm>
        </p:spPr>
      </p:pic>
    </p:spTree>
    <p:extLst>
      <p:ext uri="{BB962C8B-B14F-4D97-AF65-F5344CB8AC3E}">
        <p14:creationId xmlns:p14="http://schemas.microsoft.com/office/powerpoint/2010/main" val="3348550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589140-D4C6-AD85-468A-A23AE934B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997C0A-8250-5BCE-ADD3-BE9E292D2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059832"/>
            <a:ext cx="7272808" cy="15734708"/>
          </a:xfrm>
        </p:spPr>
      </p:pic>
    </p:spTree>
    <p:extLst>
      <p:ext uri="{BB962C8B-B14F-4D97-AF65-F5344CB8AC3E}">
        <p14:creationId xmlns:p14="http://schemas.microsoft.com/office/powerpoint/2010/main" val="104973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26D045-6C13-73F8-8296-F5CA3FC4A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E5DCBB-B547-9FE3-C7C1-6F22BF02C7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646" y="-1424003"/>
            <a:ext cx="6909762" cy="8540305"/>
          </a:xfrm>
        </p:spPr>
      </p:pic>
    </p:spTree>
    <p:extLst>
      <p:ext uri="{BB962C8B-B14F-4D97-AF65-F5344CB8AC3E}">
        <p14:creationId xmlns:p14="http://schemas.microsoft.com/office/powerpoint/2010/main" val="3492858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89B065-ACA2-6B0F-02E5-3501CEFA7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6CD5B6-4904-9771-2B7E-C3152A23A3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73" y="0"/>
            <a:ext cx="7487887" cy="7053807"/>
          </a:xfrm>
        </p:spPr>
      </p:pic>
    </p:spTree>
    <p:extLst>
      <p:ext uri="{BB962C8B-B14F-4D97-AF65-F5344CB8AC3E}">
        <p14:creationId xmlns:p14="http://schemas.microsoft.com/office/powerpoint/2010/main" val="997918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2CE7A-99E5-57D1-1419-2EFAFEFD7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A1A21A-8C05-2332-F96F-4CD7B8766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766" y="-99392"/>
            <a:ext cx="6498691" cy="7128792"/>
          </a:xfrm>
        </p:spPr>
      </p:pic>
    </p:spTree>
    <p:extLst>
      <p:ext uri="{BB962C8B-B14F-4D97-AF65-F5344CB8AC3E}">
        <p14:creationId xmlns:p14="http://schemas.microsoft.com/office/powerpoint/2010/main" val="2160490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5DDF2A-9D73-E88C-1AD0-2593EB298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7801B1-4497-68D9-B02F-153460A8DA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455" y="-387424"/>
            <a:ext cx="5492793" cy="7393342"/>
          </a:xfrm>
        </p:spPr>
      </p:pic>
    </p:spTree>
    <p:extLst>
      <p:ext uri="{BB962C8B-B14F-4D97-AF65-F5344CB8AC3E}">
        <p14:creationId xmlns:p14="http://schemas.microsoft.com/office/powerpoint/2010/main" val="3838232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994D69-51E6-0849-84E1-AAA54149F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57F9FC-5244-4FDB-1229-41E606DC17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620" y="0"/>
            <a:ext cx="5271644" cy="7285191"/>
          </a:xfrm>
        </p:spPr>
      </p:pic>
    </p:spTree>
    <p:extLst>
      <p:ext uri="{BB962C8B-B14F-4D97-AF65-F5344CB8AC3E}">
        <p14:creationId xmlns:p14="http://schemas.microsoft.com/office/powerpoint/2010/main" val="2285845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B30311-F214-CFD1-9E2C-A771FDA36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7452E2-55A7-4C34-7ED2-E8FF1F5DAD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276498" cy="7176661"/>
          </a:xfrm>
        </p:spPr>
      </p:pic>
    </p:spTree>
    <p:extLst>
      <p:ext uri="{BB962C8B-B14F-4D97-AF65-F5344CB8AC3E}">
        <p14:creationId xmlns:p14="http://schemas.microsoft.com/office/powerpoint/2010/main" val="282983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3D105-82D9-9CDC-F330-877781960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1B20F8-B77D-8711-531F-8A8B74C64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222674"/>
            <a:ext cx="4403850" cy="7828138"/>
          </a:xfrm>
        </p:spPr>
      </p:pic>
    </p:spTree>
    <p:extLst>
      <p:ext uri="{BB962C8B-B14F-4D97-AF65-F5344CB8AC3E}">
        <p14:creationId xmlns:p14="http://schemas.microsoft.com/office/powerpoint/2010/main" val="3917790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7AD5E1-57B1-5897-0250-F4D828216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29F400-B0B9-44A1-BA1B-55CC830208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782" y="116632"/>
            <a:ext cx="5466827" cy="6741368"/>
          </a:xfrm>
        </p:spPr>
      </p:pic>
    </p:spTree>
    <p:extLst>
      <p:ext uri="{BB962C8B-B14F-4D97-AF65-F5344CB8AC3E}">
        <p14:creationId xmlns:p14="http://schemas.microsoft.com/office/powerpoint/2010/main" val="2627617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7ADE15-E560-AC38-9E6F-AF25603D1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169F7A-6C53-8A0B-FD25-042B06899E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289" y="11075"/>
            <a:ext cx="7881421" cy="7821488"/>
          </a:xfrm>
        </p:spPr>
      </p:pic>
    </p:spTree>
    <p:extLst>
      <p:ext uri="{BB962C8B-B14F-4D97-AF65-F5344CB8AC3E}">
        <p14:creationId xmlns:p14="http://schemas.microsoft.com/office/powerpoint/2010/main" val="40666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DB2642-718E-9AC9-D390-C0A11A783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337C8E-D404-2A3A-8D72-0EF6E3DDF2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543" y="-315416"/>
            <a:ext cx="6804877" cy="7632848"/>
          </a:xfrm>
        </p:spPr>
      </p:pic>
    </p:spTree>
    <p:extLst>
      <p:ext uri="{BB962C8B-B14F-4D97-AF65-F5344CB8AC3E}">
        <p14:creationId xmlns:p14="http://schemas.microsoft.com/office/powerpoint/2010/main" val="4266657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554507-08EF-2795-056E-57F059C3D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332A1F-3AE0-73AA-C421-B50A6DC1D7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447" y="0"/>
            <a:ext cx="7807969" cy="6858000"/>
          </a:xfrm>
        </p:spPr>
      </p:pic>
    </p:spTree>
    <p:extLst>
      <p:ext uri="{BB962C8B-B14F-4D97-AF65-F5344CB8AC3E}">
        <p14:creationId xmlns:p14="http://schemas.microsoft.com/office/powerpoint/2010/main" val="208325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D6BB41-0005-586E-7DFE-EA4384C5C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DFF0CD-2C37-AF68-1D85-2B0ADD8B1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492" y="215162"/>
            <a:ext cx="9145015" cy="6642838"/>
          </a:xfrm>
        </p:spPr>
      </p:pic>
    </p:spTree>
    <p:extLst>
      <p:ext uri="{BB962C8B-B14F-4D97-AF65-F5344CB8AC3E}">
        <p14:creationId xmlns:p14="http://schemas.microsoft.com/office/powerpoint/2010/main" val="89713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67EA27-969A-FB51-C797-246D7C703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39729B-C06A-02DD-AF6E-930DC24FCE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9392"/>
            <a:ext cx="6557984" cy="6957392"/>
          </a:xfrm>
        </p:spPr>
      </p:pic>
    </p:spTree>
    <p:extLst>
      <p:ext uri="{BB962C8B-B14F-4D97-AF65-F5344CB8AC3E}">
        <p14:creationId xmlns:p14="http://schemas.microsoft.com/office/powerpoint/2010/main" val="1265860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93FD0-C14C-DE3A-FFB8-BAAC4763C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983E5FF-D717-B37A-8109-AA95948230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3" y="-2454210"/>
            <a:ext cx="10218937" cy="12723970"/>
          </a:xfrm>
        </p:spPr>
      </p:pic>
    </p:spTree>
    <p:extLst>
      <p:ext uri="{BB962C8B-B14F-4D97-AF65-F5344CB8AC3E}">
        <p14:creationId xmlns:p14="http://schemas.microsoft.com/office/powerpoint/2010/main" val="3043992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4F268-3C51-5B20-CF89-0DB4F1167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B42B7C-25AE-A5B6-20AB-1525021B95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034" y="0"/>
            <a:ext cx="5584548" cy="7389440"/>
          </a:xfrm>
        </p:spPr>
      </p:pic>
    </p:spTree>
    <p:extLst>
      <p:ext uri="{BB962C8B-B14F-4D97-AF65-F5344CB8AC3E}">
        <p14:creationId xmlns:p14="http://schemas.microsoft.com/office/powerpoint/2010/main" val="655525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536EB7-D987-0AEE-0305-BA884098C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982B68-E220-525E-CE65-F5968918FC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528" y="0"/>
            <a:ext cx="8470919" cy="7636556"/>
          </a:xfrm>
        </p:spPr>
      </p:pic>
    </p:spTree>
    <p:extLst>
      <p:ext uri="{BB962C8B-B14F-4D97-AF65-F5344CB8AC3E}">
        <p14:creationId xmlns:p14="http://schemas.microsoft.com/office/powerpoint/2010/main" val="474790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E64DC1-6B86-C753-A695-FE757FFAB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08EDDB-7D09-8AC6-435D-FFBDB15D0E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3811"/>
            <a:ext cx="7128792" cy="9034510"/>
          </a:xfrm>
        </p:spPr>
      </p:pic>
    </p:spTree>
    <p:extLst>
      <p:ext uri="{BB962C8B-B14F-4D97-AF65-F5344CB8AC3E}">
        <p14:creationId xmlns:p14="http://schemas.microsoft.com/office/powerpoint/2010/main" val="467486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B4B3C6-D6B4-8DE1-B029-2AAD6B128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5F9474-50DD-B207-C446-7F458B2F7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678" y="-99392"/>
            <a:ext cx="6141617" cy="7242599"/>
          </a:xfrm>
        </p:spPr>
      </p:pic>
    </p:spTree>
    <p:extLst>
      <p:ext uri="{BB962C8B-B14F-4D97-AF65-F5344CB8AC3E}">
        <p14:creationId xmlns:p14="http://schemas.microsoft.com/office/powerpoint/2010/main" val="2472164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196D44-9203-DCD7-B931-EF9594586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C145CC-0D02-C71A-91B6-0E716AFB2D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42" y="-747464"/>
            <a:ext cx="8277150" cy="8277150"/>
          </a:xfrm>
        </p:spPr>
      </p:pic>
    </p:spTree>
    <p:extLst>
      <p:ext uri="{BB962C8B-B14F-4D97-AF65-F5344CB8AC3E}">
        <p14:creationId xmlns:p14="http://schemas.microsoft.com/office/powerpoint/2010/main" val="1084275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9E0C93-0EC3-5A0E-B033-5C40F6281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D3E662-3940-A081-56D7-4434EB05B9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05464" cy="7605464"/>
          </a:xfrm>
        </p:spPr>
      </p:pic>
    </p:spTree>
    <p:extLst>
      <p:ext uri="{BB962C8B-B14F-4D97-AF65-F5344CB8AC3E}">
        <p14:creationId xmlns:p14="http://schemas.microsoft.com/office/powerpoint/2010/main" val="2938416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A0B40A-31B8-E217-2A75-81D82DE86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84E835-4C64-E978-21B2-AAD483CFC5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71129"/>
            <a:ext cx="4536504" cy="6934126"/>
          </a:xfrm>
        </p:spPr>
      </p:pic>
    </p:spTree>
    <p:extLst>
      <p:ext uri="{BB962C8B-B14F-4D97-AF65-F5344CB8AC3E}">
        <p14:creationId xmlns:p14="http://schemas.microsoft.com/office/powerpoint/2010/main" val="3374172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1FD991-E8EC-7EB9-F311-9B6E0280D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7425AF-D2EF-A002-84CC-BFB06919B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-3068074"/>
            <a:ext cx="11305256" cy="14049252"/>
          </a:xfrm>
        </p:spPr>
      </p:pic>
    </p:spTree>
    <p:extLst>
      <p:ext uri="{BB962C8B-B14F-4D97-AF65-F5344CB8AC3E}">
        <p14:creationId xmlns:p14="http://schemas.microsoft.com/office/powerpoint/2010/main" val="458587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1EADB-F9BF-C35B-F8B1-85A085131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8BFBB37-D7A4-2DA5-1859-39A3767F63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399" y="0"/>
            <a:ext cx="4807825" cy="6891216"/>
          </a:xfrm>
        </p:spPr>
      </p:pic>
    </p:spTree>
    <p:extLst>
      <p:ext uri="{BB962C8B-B14F-4D97-AF65-F5344CB8AC3E}">
        <p14:creationId xmlns:p14="http://schemas.microsoft.com/office/powerpoint/2010/main" val="644355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089215-031A-9D53-58E5-8BC914FB5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CDC6C3-0288-C974-D92E-252A682E8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894370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3D5C57-1377-4D41-41D0-FE51AC821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EE6BD1-8CF0-7139-C9BF-7E47CBE05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898" y="-122599"/>
            <a:ext cx="7808204" cy="6949302"/>
          </a:xfrm>
        </p:spPr>
      </p:pic>
    </p:spTree>
    <p:extLst>
      <p:ext uri="{BB962C8B-B14F-4D97-AF65-F5344CB8AC3E}">
        <p14:creationId xmlns:p14="http://schemas.microsoft.com/office/powerpoint/2010/main" val="387856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B04F79-FC5B-AFEA-F54B-ECF84F68F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9FE83F-EB4F-AAB6-03C3-B3F4B0256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5602"/>
            <a:ext cx="7300015" cy="6863602"/>
          </a:xfrm>
        </p:spPr>
      </p:pic>
    </p:spTree>
    <p:extLst>
      <p:ext uri="{BB962C8B-B14F-4D97-AF65-F5344CB8AC3E}">
        <p14:creationId xmlns:p14="http://schemas.microsoft.com/office/powerpoint/2010/main" val="1157532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A43487-C12C-9A47-56BD-770BE5EB5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C47BFA9-2166-A48F-21AD-24E9241EB3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374" y="0"/>
            <a:ext cx="6383930" cy="7002905"/>
          </a:xfrm>
        </p:spPr>
      </p:pic>
    </p:spTree>
    <p:extLst>
      <p:ext uri="{BB962C8B-B14F-4D97-AF65-F5344CB8AC3E}">
        <p14:creationId xmlns:p14="http://schemas.microsoft.com/office/powerpoint/2010/main" val="1627316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15BEFD-B306-6BDC-DE72-7B3656503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303A9A-D0A4-8910-23D9-9388C69510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8" y="548680"/>
            <a:ext cx="11172342" cy="6521855"/>
          </a:xfrm>
        </p:spPr>
      </p:pic>
    </p:spTree>
    <p:extLst>
      <p:ext uri="{BB962C8B-B14F-4D97-AF65-F5344CB8AC3E}">
        <p14:creationId xmlns:p14="http://schemas.microsoft.com/office/powerpoint/2010/main" val="822161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3CA29C-D539-7326-2024-C1FBAB54F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A035C3-624F-59AC-3A60-7565CE4876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906" y="-99392"/>
            <a:ext cx="6211390" cy="7180798"/>
          </a:xfrm>
        </p:spPr>
      </p:pic>
    </p:spTree>
    <p:extLst>
      <p:ext uri="{BB962C8B-B14F-4D97-AF65-F5344CB8AC3E}">
        <p14:creationId xmlns:p14="http://schemas.microsoft.com/office/powerpoint/2010/main" val="4101576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63A7EF-0DB8-E225-15C8-7E1EB3128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9641DE2-38F8-EC79-9F18-9666AE717A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506" y="-149252"/>
            <a:ext cx="7022987" cy="7156504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FFFCB34-BFA3-AEE1-0BE7-CCCE77BBB1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661248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19D104BB-C325-F656-94E8-C065ECCDB8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75" y="5547022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26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N°141</dc:title>
  <dc:creator>Perroquet34740</dc:creator>
  <cp:lastModifiedBy>jean-louis BEYAERT</cp:lastModifiedBy>
  <cp:revision>4</cp:revision>
  <dcterms:created xsi:type="dcterms:W3CDTF">2024-10-04T17:14:33Z</dcterms:created>
  <dcterms:modified xsi:type="dcterms:W3CDTF">2024-10-04T17:55:35Z</dcterms:modified>
</cp:coreProperties>
</file>