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  <p:sldId id="270" r:id="rId16"/>
    <p:sldId id="272" r:id="rId17"/>
    <p:sldId id="271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300" r:id="rId45"/>
    <p:sldId id="299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69" d="100"/>
          <a:sy n="69" d="100"/>
        </p:scale>
        <p:origin x="60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41EC8-5312-4758-9759-866813466028}" type="datetimeFigureOut">
              <a:rPr lang="fr-FR" smtClean="0"/>
              <a:t>21/09/2024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DCCEA-7427-444E-BBFF-7D1AE59C4C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58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41EC8-5312-4758-9759-866813466028}" type="datetimeFigureOut">
              <a:rPr lang="fr-FR" smtClean="0"/>
              <a:t>21/09/2024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DCCEA-7427-444E-BBFF-7D1AE59C4C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1851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41EC8-5312-4758-9759-866813466028}" type="datetimeFigureOut">
              <a:rPr lang="fr-FR" smtClean="0"/>
              <a:t>21/09/2024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DCCEA-7427-444E-BBFF-7D1AE59C4C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073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41EC8-5312-4758-9759-866813466028}" type="datetimeFigureOut">
              <a:rPr lang="fr-FR" smtClean="0"/>
              <a:t>21/09/2024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DCCEA-7427-444E-BBFF-7D1AE59C4C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6326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41EC8-5312-4758-9759-866813466028}" type="datetimeFigureOut">
              <a:rPr lang="fr-FR" smtClean="0"/>
              <a:t>21/09/2024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DCCEA-7427-444E-BBFF-7D1AE59C4C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596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41EC8-5312-4758-9759-866813466028}" type="datetimeFigureOut">
              <a:rPr lang="fr-FR" smtClean="0"/>
              <a:t>21/09/2024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DCCEA-7427-444E-BBFF-7D1AE59C4C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252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41EC8-5312-4758-9759-866813466028}" type="datetimeFigureOut">
              <a:rPr lang="fr-FR" smtClean="0"/>
              <a:t>21/09/2024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DCCEA-7427-444E-BBFF-7D1AE59C4C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4595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41EC8-5312-4758-9759-866813466028}" type="datetimeFigureOut">
              <a:rPr lang="fr-FR" smtClean="0"/>
              <a:t>21/09/2024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DCCEA-7427-444E-BBFF-7D1AE59C4C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645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41EC8-5312-4758-9759-866813466028}" type="datetimeFigureOut">
              <a:rPr lang="fr-FR" smtClean="0"/>
              <a:t>21/09/2024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DCCEA-7427-444E-BBFF-7D1AE59C4C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669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41EC8-5312-4758-9759-866813466028}" type="datetimeFigureOut">
              <a:rPr lang="fr-FR" smtClean="0"/>
              <a:t>21/09/2024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DCCEA-7427-444E-BBFF-7D1AE59C4C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2243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41EC8-5312-4758-9759-866813466028}" type="datetimeFigureOut">
              <a:rPr lang="fr-FR" smtClean="0"/>
              <a:t>21/09/2024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DCCEA-7427-444E-BBFF-7D1AE59C4C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3894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D41EC8-5312-4758-9759-866813466028}" type="datetimeFigureOut">
              <a:rPr lang="fr-FR" smtClean="0"/>
              <a:t>21/09/2024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2DCCEA-7427-444E-BBFF-7D1AE59C4C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83232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E13845-5804-4898-8BCE-EDAD620A906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03C0B22-DBAA-D173-4619-46918C86EE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AA7A88-C141-E51F-F2C7-6253453981CC}"/>
              </a:ext>
            </a:extLst>
          </p:cNvPr>
          <p:cNvSpPr/>
          <p:nvPr/>
        </p:nvSpPr>
        <p:spPr>
          <a:xfrm>
            <a:off x="1524000" y="548680"/>
            <a:ext cx="83624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HUMOUR EN VRAC N°140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AC0D9FD-2298-8E9A-E473-8728D0D951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363" y="1432939"/>
            <a:ext cx="5479861" cy="5425062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10E432B2-E5B9-4D49-0BD3-78E7A4D24A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7965" y="4880570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511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3302CC-3756-6324-5D1A-7F4A18F0E0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998FB4-4FFF-2F9E-C92C-F18F0E50BB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0"/>
            <a:ext cx="6042392" cy="6858000"/>
          </a:xfrm>
        </p:spPr>
      </p:pic>
    </p:spTree>
    <p:extLst>
      <p:ext uri="{BB962C8B-B14F-4D97-AF65-F5344CB8AC3E}">
        <p14:creationId xmlns:p14="http://schemas.microsoft.com/office/powerpoint/2010/main" val="2323068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A31F07-BC45-58FE-AE06-B23FA4CE1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7D4AA0-20C5-E39D-4F02-EDA32A81C8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294" y="116632"/>
            <a:ext cx="6240692" cy="7200800"/>
          </a:xfrm>
        </p:spPr>
      </p:pic>
    </p:spTree>
    <p:extLst>
      <p:ext uri="{BB962C8B-B14F-4D97-AF65-F5344CB8AC3E}">
        <p14:creationId xmlns:p14="http://schemas.microsoft.com/office/powerpoint/2010/main" val="111237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B0BEDE-A0FC-5A84-F4F5-7AA73CBE60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C18029-1E97-348C-9B24-9668EEC970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908" y="-675456"/>
            <a:ext cx="6830436" cy="8554754"/>
          </a:xfrm>
        </p:spPr>
      </p:pic>
    </p:spTree>
    <p:extLst>
      <p:ext uri="{BB962C8B-B14F-4D97-AF65-F5344CB8AC3E}">
        <p14:creationId xmlns:p14="http://schemas.microsoft.com/office/powerpoint/2010/main" val="3507115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868BAD-6476-9DB8-BD80-AFD48EDB9A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54270F-52CF-AB0D-A85F-879E61CAD8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2366" y="0"/>
            <a:ext cx="12415030" cy="7715651"/>
          </a:xfrm>
        </p:spPr>
      </p:pic>
    </p:spTree>
    <p:extLst>
      <p:ext uri="{BB962C8B-B14F-4D97-AF65-F5344CB8AC3E}">
        <p14:creationId xmlns:p14="http://schemas.microsoft.com/office/powerpoint/2010/main" val="4082099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247347-B324-820B-1B7F-BFAC36BA64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BCAFE9-1893-B4E1-529C-66F3DD0341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-959730"/>
            <a:ext cx="4320480" cy="9601984"/>
          </a:xfrm>
        </p:spPr>
      </p:pic>
    </p:spTree>
    <p:extLst>
      <p:ext uri="{BB962C8B-B14F-4D97-AF65-F5344CB8AC3E}">
        <p14:creationId xmlns:p14="http://schemas.microsoft.com/office/powerpoint/2010/main" val="586186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27102F-ACBD-5948-2700-5308C5D23F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124BB0-BE12-DDC6-501F-086BF29B2A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329235"/>
            <a:ext cx="8901191" cy="6490451"/>
          </a:xfrm>
        </p:spPr>
      </p:pic>
    </p:spTree>
    <p:extLst>
      <p:ext uri="{BB962C8B-B14F-4D97-AF65-F5344CB8AC3E}">
        <p14:creationId xmlns:p14="http://schemas.microsoft.com/office/powerpoint/2010/main" val="3725815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A3E77A-EDFF-24AA-AD77-52F99D5577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ABC293-B474-13A9-9F20-E823A4C9EC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4781" y="0"/>
            <a:ext cx="6153507" cy="6913922"/>
          </a:xfrm>
        </p:spPr>
      </p:pic>
    </p:spTree>
    <p:extLst>
      <p:ext uri="{BB962C8B-B14F-4D97-AF65-F5344CB8AC3E}">
        <p14:creationId xmlns:p14="http://schemas.microsoft.com/office/powerpoint/2010/main" val="145739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42F2BD-BC37-B079-C604-2193AD244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3541B2-5D6D-195B-C52A-39620F552E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3167875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E8DCB6-5CE8-45A7-F3BC-9614A4C9F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14E145-E3CB-C6A7-7F77-95E59FCEAE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634" y="0"/>
            <a:ext cx="5449621" cy="6932593"/>
          </a:xfrm>
        </p:spPr>
      </p:pic>
    </p:spTree>
    <p:extLst>
      <p:ext uri="{BB962C8B-B14F-4D97-AF65-F5344CB8AC3E}">
        <p14:creationId xmlns:p14="http://schemas.microsoft.com/office/powerpoint/2010/main" val="389330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63DA40-5D32-8153-4EEC-89CA1A008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AD5799-2803-6E87-FD17-1718019C22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9988" y="0"/>
            <a:ext cx="5116252" cy="6925421"/>
          </a:xfrm>
        </p:spPr>
      </p:pic>
    </p:spTree>
    <p:extLst>
      <p:ext uri="{BB962C8B-B14F-4D97-AF65-F5344CB8AC3E}">
        <p14:creationId xmlns:p14="http://schemas.microsoft.com/office/powerpoint/2010/main" val="2915608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FA7304-D8AD-A7FA-732A-C7206B4B4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A15225-68CE-A630-09DE-FB4F2ED2D8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300" y="548680"/>
            <a:ext cx="9997204" cy="6320890"/>
          </a:xfrm>
        </p:spPr>
      </p:pic>
    </p:spTree>
    <p:extLst>
      <p:ext uri="{BB962C8B-B14F-4D97-AF65-F5344CB8AC3E}">
        <p14:creationId xmlns:p14="http://schemas.microsoft.com/office/powerpoint/2010/main" val="2409973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55C861-2349-AA89-A53F-AF7E03EAC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7F9AF4-F1CA-78BC-34AF-14A8EBED7E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046" y="0"/>
            <a:ext cx="7272297" cy="6968133"/>
          </a:xfrm>
        </p:spPr>
      </p:pic>
    </p:spTree>
    <p:extLst>
      <p:ext uri="{BB962C8B-B14F-4D97-AF65-F5344CB8AC3E}">
        <p14:creationId xmlns:p14="http://schemas.microsoft.com/office/powerpoint/2010/main" val="624410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CC5019-2582-4351-4B03-FABAC3A2A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EA03F5-C4D0-972F-1112-ECB834E705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33396"/>
            <a:ext cx="5040560" cy="7060709"/>
          </a:xfrm>
        </p:spPr>
      </p:pic>
    </p:spTree>
    <p:extLst>
      <p:ext uri="{BB962C8B-B14F-4D97-AF65-F5344CB8AC3E}">
        <p14:creationId xmlns:p14="http://schemas.microsoft.com/office/powerpoint/2010/main" val="673128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E72C4E-9AE0-90B8-30E6-9710923F8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C4FD24-593E-651B-2554-89F798E9CE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460" y="-22029"/>
            <a:ext cx="10207079" cy="6648762"/>
          </a:xfrm>
        </p:spPr>
      </p:pic>
    </p:spTree>
    <p:extLst>
      <p:ext uri="{BB962C8B-B14F-4D97-AF65-F5344CB8AC3E}">
        <p14:creationId xmlns:p14="http://schemas.microsoft.com/office/powerpoint/2010/main" val="70185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3DD784-7CDA-F0D9-F0E4-F0DEA450F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6F0E8A-BF09-BEDC-A24C-BBBDD322D7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14068"/>
            <a:ext cx="5040560" cy="7026883"/>
          </a:xfrm>
        </p:spPr>
      </p:pic>
    </p:spTree>
    <p:extLst>
      <p:ext uri="{BB962C8B-B14F-4D97-AF65-F5344CB8AC3E}">
        <p14:creationId xmlns:p14="http://schemas.microsoft.com/office/powerpoint/2010/main" val="168219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7BC9AD-9F62-5FED-DBE2-E7497A5A3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D95DE8-5796-C37A-AF92-398E8538DC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52236"/>
            <a:ext cx="7416824" cy="9940800"/>
          </a:xfrm>
        </p:spPr>
      </p:pic>
    </p:spTree>
    <p:extLst>
      <p:ext uri="{BB962C8B-B14F-4D97-AF65-F5344CB8AC3E}">
        <p14:creationId xmlns:p14="http://schemas.microsoft.com/office/powerpoint/2010/main" val="3458430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A68A74-C74B-E9B7-39C7-A6F93C89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ED8138-D8DC-2D74-BC41-3EFD37D587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662" y="0"/>
            <a:ext cx="5556626" cy="7500390"/>
          </a:xfrm>
        </p:spPr>
      </p:pic>
    </p:spTree>
    <p:extLst>
      <p:ext uri="{BB962C8B-B14F-4D97-AF65-F5344CB8AC3E}">
        <p14:creationId xmlns:p14="http://schemas.microsoft.com/office/powerpoint/2010/main" val="616220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F9110A-38F1-3DD0-556F-C9E3D7E6CC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F3235C-EADF-6F76-DBB4-C7AB907495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-2089251"/>
            <a:ext cx="8925222" cy="8925222"/>
          </a:xfrm>
        </p:spPr>
      </p:pic>
    </p:spTree>
    <p:extLst>
      <p:ext uri="{BB962C8B-B14F-4D97-AF65-F5344CB8AC3E}">
        <p14:creationId xmlns:p14="http://schemas.microsoft.com/office/powerpoint/2010/main" val="260636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13C1FA-3C00-5370-67C6-2591ACFB6E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C62190-A99C-3F73-0A44-F27D2F12B9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0"/>
            <a:ext cx="7993519" cy="6954363"/>
          </a:xfrm>
        </p:spPr>
      </p:pic>
    </p:spTree>
    <p:extLst>
      <p:ext uri="{BB962C8B-B14F-4D97-AF65-F5344CB8AC3E}">
        <p14:creationId xmlns:p14="http://schemas.microsoft.com/office/powerpoint/2010/main" val="2525581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E0355F-D9D7-E462-4063-903E6F219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532FA6-D141-21FE-4D99-7359472BD7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898" y="-315416"/>
            <a:ext cx="10417653" cy="8252734"/>
          </a:xfrm>
        </p:spPr>
      </p:pic>
    </p:spTree>
    <p:extLst>
      <p:ext uri="{BB962C8B-B14F-4D97-AF65-F5344CB8AC3E}">
        <p14:creationId xmlns:p14="http://schemas.microsoft.com/office/powerpoint/2010/main" val="1260811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3E68CE-67F9-2560-627E-A429A7E718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DB0B96-BB16-5681-492A-F45748F301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99392"/>
            <a:ext cx="7522625" cy="6800344"/>
          </a:xfrm>
        </p:spPr>
      </p:pic>
    </p:spTree>
    <p:extLst>
      <p:ext uri="{BB962C8B-B14F-4D97-AF65-F5344CB8AC3E}">
        <p14:creationId xmlns:p14="http://schemas.microsoft.com/office/powerpoint/2010/main" val="2484379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1A88E0-B540-5DF1-49DB-C79D36498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369587-D760-3E3D-EED9-C227815FFF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170" y="-1395536"/>
            <a:ext cx="10005342" cy="10005342"/>
          </a:xfrm>
        </p:spPr>
      </p:pic>
    </p:spTree>
    <p:extLst>
      <p:ext uri="{BB962C8B-B14F-4D97-AF65-F5344CB8AC3E}">
        <p14:creationId xmlns:p14="http://schemas.microsoft.com/office/powerpoint/2010/main" val="2369974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61AE5F-C31C-6816-D5C0-7ECCCFAFB3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CED58B-5E91-D3C3-8BFB-BF0BD207EC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99392"/>
            <a:ext cx="6991024" cy="6804953"/>
          </a:xfrm>
        </p:spPr>
      </p:pic>
    </p:spTree>
    <p:extLst>
      <p:ext uri="{BB962C8B-B14F-4D97-AF65-F5344CB8AC3E}">
        <p14:creationId xmlns:p14="http://schemas.microsoft.com/office/powerpoint/2010/main" val="2220826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454DBB-639F-2BF8-2D70-6EB1EA890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C0EDB1-2C02-1B24-ACD4-F2C01FDDDD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212" y="0"/>
            <a:ext cx="5988068" cy="6909310"/>
          </a:xfrm>
        </p:spPr>
      </p:pic>
    </p:spTree>
    <p:extLst>
      <p:ext uri="{BB962C8B-B14F-4D97-AF65-F5344CB8AC3E}">
        <p14:creationId xmlns:p14="http://schemas.microsoft.com/office/powerpoint/2010/main" val="3087128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29F8F0-956F-B132-C12D-9178EB634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DE92D5-8C65-5752-4724-4B487C1B56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726" y="-171400"/>
            <a:ext cx="10408810" cy="7777695"/>
          </a:xfrm>
        </p:spPr>
      </p:pic>
    </p:spTree>
    <p:extLst>
      <p:ext uri="{BB962C8B-B14F-4D97-AF65-F5344CB8AC3E}">
        <p14:creationId xmlns:p14="http://schemas.microsoft.com/office/powerpoint/2010/main" val="3589079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423BB1-EEED-D486-C2C5-A4D99AFD35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3EE635-45BD-4F58-99C5-6CB192A569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-603448"/>
            <a:ext cx="11966268" cy="13833837"/>
          </a:xfrm>
        </p:spPr>
      </p:pic>
    </p:spTree>
    <p:extLst>
      <p:ext uri="{BB962C8B-B14F-4D97-AF65-F5344CB8AC3E}">
        <p14:creationId xmlns:p14="http://schemas.microsoft.com/office/powerpoint/2010/main" val="1573128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085F9C-4A5E-47C4-79F8-80C651FA8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260138-3B51-709C-C5F4-1EBE153B99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948" y="0"/>
            <a:ext cx="5555307" cy="6837302"/>
          </a:xfrm>
        </p:spPr>
      </p:pic>
    </p:spTree>
    <p:extLst>
      <p:ext uri="{BB962C8B-B14F-4D97-AF65-F5344CB8AC3E}">
        <p14:creationId xmlns:p14="http://schemas.microsoft.com/office/powerpoint/2010/main" val="3424530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A32484-E642-3CBC-8DFD-B351F6C6F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7A69B6-C693-2B84-A184-8AC57D3B99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224" y="0"/>
            <a:ext cx="5948055" cy="6943255"/>
          </a:xfrm>
        </p:spPr>
      </p:pic>
    </p:spTree>
    <p:extLst>
      <p:ext uri="{BB962C8B-B14F-4D97-AF65-F5344CB8AC3E}">
        <p14:creationId xmlns:p14="http://schemas.microsoft.com/office/powerpoint/2010/main" val="1524044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84DFB6-DBE6-AC6C-57AE-CC623C35F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583249-C3D5-2706-ECE5-661953ACB5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2092175"/>
            <a:ext cx="6277553" cy="8950175"/>
          </a:xfrm>
        </p:spPr>
      </p:pic>
    </p:spTree>
    <p:extLst>
      <p:ext uri="{BB962C8B-B14F-4D97-AF65-F5344CB8AC3E}">
        <p14:creationId xmlns:p14="http://schemas.microsoft.com/office/powerpoint/2010/main" val="3503948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5B930B-C7A1-118B-1DDD-B7D723BEFD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CBE0FB-8507-6CD8-F558-864DE528EA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012" y="0"/>
            <a:ext cx="5099219" cy="6776340"/>
          </a:xfrm>
        </p:spPr>
      </p:pic>
    </p:spTree>
    <p:extLst>
      <p:ext uri="{BB962C8B-B14F-4D97-AF65-F5344CB8AC3E}">
        <p14:creationId xmlns:p14="http://schemas.microsoft.com/office/powerpoint/2010/main" val="881615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02DFB9-D1BD-B8ED-B01A-1E92C87C9D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2144B4-5B6C-2390-7754-D93EFC5B24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3411760"/>
            <a:ext cx="6192688" cy="13397870"/>
          </a:xfrm>
        </p:spPr>
      </p:pic>
    </p:spTree>
    <p:extLst>
      <p:ext uri="{BB962C8B-B14F-4D97-AF65-F5344CB8AC3E}">
        <p14:creationId xmlns:p14="http://schemas.microsoft.com/office/powerpoint/2010/main" val="3922233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D3F6CD-1D2B-BD3A-140D-70F618830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5FCEBC-AB44-D6CC-A3F0-1A98B3E7A9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6177774" cy="6894209"/>
          </a:xfrm>
        </p:spPr>
      </p:pic>
    </p:spTree>
    <p:extLst>
      <p:ext uri="{BB962C8B-B14F-4D97-AF65-F5344CB8AC3E}">
        <p14:creationId xmlns:p14="http://schemas.microsoft.com/office/powerpoint/2010/main" val="344973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D1A51A-BFA7-0B7B-67E1-7791EA397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E73FD1-C45B-9B59-13D5-27DA75AA67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486" y="-99392"/>
            <a:ext cx="5235754" cy="6981006"/>
          </a:xfrm>
        </p:spPr>
      </p:pic>
    </p:spTree>
    <p:extLst>
      <p:ext uri="{BB962C8B-B14F-4D97-AF65-F5344CB8AC3E}">
        <p14:creationId xmlns:p14="http://schemas.microsoft.com/office/powerpoint/2010/main" val="2380021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C220B6-2B58-DAB4-6BD6-5B155521C2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E97DAF-35F8-6FF5-884F-451DEE124D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012" y="0"/>
            <a:ext cx="5243235" cy="6967722"/>
          </a:xfrm>
        </p:spPr>
      </p:pic>
    </p:spTree>
    <p:extLst>
      <p:ext uri="{BB962C8B-B14F-4D97-AF65-F5344CB8AC3E}">
        <p14:creationId xmlns:p14="http://schemas.microsoft.com/office/powerpoint/2010/main" val="1482313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57D5B0-F551-41CB-253E-7CD27F4E97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CF4FED-0C2B-8D54-5F0B-209EB45893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132961"/>
            <a:ext cx="8049628" cy="7123921"/>
          </a:xfrm>
        </p:spPr>
      </p:pic>
    </p:spTree>
    <p:extLst>
      <p:ext uri="{BB962C8B-B14F-4D97-AF65-F5344CB8AC3E}">
        <p14:creationId xmlns:p14="http://schemas.microsoft.com/office/powerpoint/2010/main" val="2547635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480B67-7E79-BE1A-151D-E7E38C825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998C38-F508-A542-C452-432FE84204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317" y="-40658"/>
            <a:ext cx="5829365" cy="6898658"/>
          </a:xfrm>
        </p:spPr>
      </p:pic>
    </p:spTree>
    <p:extLst>
      <p:ext uri="{BB962C8B-B14F-4D97-AF65-F5344CB8AC3E}">
        <p14:creationId xmlns:p14="http://schemas.microsoft.com/office/powerpoint/2010/main" val="4185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19A4DF-30E9-64F5-3297-1E70900DE8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E79384-4987-7B47-AD6A-1BDED7E3DE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65006"/>
            <a:ext cx="5040560" cy="6942464"/>
          </a:xfrm>
        </p:spPr>
      </p:pic>
    </p:spTree>
    <p:extLst>
      <p:ext uri="{BB962C8B-B14F-4D97-AF65-F5344CB8AC3E}">
        <p14:creationId xmlns:p14="http://schemas.microsoft.com/office/powerpoint/2010/main" val="3700787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17C597-962D-9672-3F30-BC2EF3589A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6C0BEA-C455-37B7-69E5-307DD6CA58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37365"/>
            <a:ext cx="6347906" cy="6895365"/>
          </a:xfrm>
        </p:spPr>
      </p:pic>
    </p:spTree>
    <p:extLst>
      <p:ext uri="{BB962C8B-B14F-4D97-AF65-F5344CB8AC3E}">
        <p14:creationId xmlns:p14="http://schemas.microsoft.com/office/powerpoint/2010/main" val="4136612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28B636-32BB-8AD7-B19F-424DC45C7F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65248F-012D-22AF-A818-8D28D52BDF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4893" y="0"/>
            <a:ext cx="6657411" cy="6793556"/>
          </a:xfrm>
        </p:spPr>
      </p:pic>
    </p:spTree>
    <p:extLst>
      <p:ext uri="{BB962C8B-B14F-4D97-AF65-F5344CB8AC3E}">
        <p14:creationId xmlns:p14="http://schemas.microsoft.com/office/powerpoint/2010/main" val="2644777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F034E8-12C5-C406-DAFF-1E91D1C60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1683F5-D641-3EA4-2268-8960AAA484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943" y="508584"/>
            <a:ext cx="10686557" cy="5840831"/>
          </a:xfrm>
        </p:spPr>
      </p:pic>
    </p:spTree>
    <p:extLst>
      <p:ext uri="{BB962C8B-B14F-4D97-AF65-F5344CB8AC3E}">
        <p14:creationId xmlns:p14="http://schemas.microsoft.com/office/powerpoint/2010/main" val="2969036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871211-E65F-1FC7-A3D4-854CD48F7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FC79D6-3755-0B4E-3681-9C30A8EAA5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171400"/>
            <a:ext cx="5112568" cy="6957309"/>
          </a:xfrm>
        </p:spPr>
      </p:pic>
    </p:spTree>
    <p:extLst>
      <p:ext uri="{BB962C8B-B14F-4D97-AF65-F5344CB8AC3E}">
        <p14:creationId xmlns:p14="http://schemas.microsoft.com/office/powerpoint/2010/main" val="1331678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939AE0-95F4-D016-64B3-A48A895D9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C41BFA-ACD7-1EE3-9B03-8098FCB661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509817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FA3660-6549-E0FB-E0F4-30EB61380E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825179-0F6E-51E2-2885-D361D64FBD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6933" y="-171400"/>
            <a:ext cx="7857459" cy="7573636"/>
          </a:xfrm>
        </p:spPr>
      </p:pic>
    </p:spTree>
    <p:extLst>
      <p:ext uri="{BB962C8B-B14F-4D97-AF65-F5344CB8AC3E}">
        <p14:creationId xmlns:p14="http://schemas.microsoft.com/office/powerpoint/2010/main" val="150249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C6C752-EF39-ED3E-C7A3-0E6D7D5709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BA29F9-68CF-001C-B480-80E93C5310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291" y="0"/>
            <a:ext cx="7839125" cy="7660287"/>
          </a:xfrm>
        </p:spPr>
      </p:pic>
    </p:spTree>
    <p:extLst>
      <p:ext uri="{BB962C8B-B14F-4D97-AF65-F5344CB8AC3E}">
        <p14:creationId xmlns:p14="http://schemas.microsoft.com/office/powerpoint/2010/main" val="3385899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6FB212-3B6D-51CD-2F67-2A8C62E35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5F1EFA-A43A-1D0F-7201-F383BFCA41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0"/>
            <a:ext cx="6935581" cy="6843283"/>
          </a:xfrm>
        </p:spPr>
      </p:pic>
    </p:spTree>
    <p:extLst>
      <p:ext uri="{BB962C8B-B14F-4D97-AF65-F5344CB8AC3E}">
        <p14:creationId xmlns:p14="http://schemas.microsoft.com/office/powerpoint/2010/main" val="1743582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330B1D-7352-A55C-F621-F2DCB06D21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F39AC0-24BF-1690-9FF0-F66BAE49AC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-100343"/>
            <a:ext cx="9478444" cy="6964023"/>
          </a:xfrm>
        </p:spPr>
      </p:pic>
    </p:spTree>
    <p:extLst>
      <p:ext uri="{BB962C8B-B14F-4D97-AF65-F5344CB8AC3E}">
        <p14:creationId xmlns:p14="http://schemas.microsoft.com/office/powerpoint/2010/main" val="1819871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A1215B-AF7B-E00F-9CB4-2369C4C83D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677E1C-ABC2-DF96-1D43-0C05F3AAD6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0"/>
            <a:ext cx="8006607" cy="6721596"/>
          </a:xfrm>
        </p:spPr>
      </p:pic>
    </p:spTree>
    <p:extLst>
      <p:ext uri="{BB962C8B-B14F-4D97-AF65-F5344CB8AC3E}">
        <p14:creationId xmlns:p14="http://schemas.microsoft.com/office/powerpoint/2010/main" val="3994206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1FABCD-F995-55EC-3B71-51D4FDE8DD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EFC32B-65FD-113B-86ED-3F47D00986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260" y="0"/>
            <a:ext cx="9476407" cy="6699294"/>
          </a:xfrm>
        </p:spPr>
      </p:pic>
    </p:spTree>
    <p:extLst>
      <p:ext uri="{BB962C8B-B14F-4D97-AF65-F5344CB8AC3E}">
        <p14:creationId xmlns:p14="http://schemas.microsoft.com/office/powerpoint/2010/main" val="97905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D79230-AD0D-4CF3-5EEB-8B25CA7CF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9C156C-A9C0-7903-1B3D-592618BDAB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0"/>
            <a:ext cx="4824536" cy="6947333"/>
          </a:xfrm>
        </p:spPr>
      </p:pic>
    </p:spTree>
    <p:extLst>
      <p:ext uri="{BB962C8B-B14F-4D97-AF65-F5344CB8AC3E}">
        <p14:creationId xmlns:p14="http://schemas.microsoft.com/office/powerpoint/2010/main" val="3422833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warp dir="in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25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N°140</dc:title>
  <dc:creator>Perroquet34740</dc:creator>
  <cp:lastModifiedBy>jean-louis BEYAERT</cp:lastModifiedBy>
  <cp:revision>2</cp:revision>
  <dcterms:created xsi:type="dcterms:W3CDTF">2024-09-21T18:44:37Z</dcterms:created>
  <dcterms:modified xsi:type="dcterms:W3CDTF">2024-09-21T19:10:26Z</dcterms:modified>
</cp:coreProperties>
</file>