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  <p:sldId id="289" r:id="rId33"/>
    <p:sldId id="290" r:id="rId34"/>
    <p:sldId id="291" r:id="rId35"/>
    <p:sldId id="292" r:id="rId36"/>
    <p:sldId id="293" r:id="rId37"/>
    <p:sldId id="287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98" d="100"/>
          <a:sy n="98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6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00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98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70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141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831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9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3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55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C9F03-2495-4ABB-A30F-D141E4AC87D3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2E45A-C624-4C88-B7E6-9D2EB142A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4467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B1A12-7318-7CE8-1C3F-F3BA553674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2F2CA3-C291-336C-0909-D678D834DF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1C78DA-CC97-A54B-CD27-D6351C9C6C0C}"/>
              </a:ext>
            </a:extLst>
          </p:cNvPr>
          <p:cNvSpPr/>
          <p:nvPr/>
        </p:nvSpPr>
        <p:spPr>
          <a:xfrm>
            <a:off x="2135560" y="548680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N°139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D8840C5-CE37-C3AA-6996-655FBAD04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349875"/>
            <a:ext cx="1286924" cy="120027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917799B-6BCC-7C55-5C0C-ACC17BE73A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49115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2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 isInverted="1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3F91E-95E4-84AF-80B1-4D3F832D8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668664-6BC8-2EDD-6517-A19C1223F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4759"/>
            <a:ext cx="8663435" cy="6256926"/>
          </a:xfrm>
        </p:spPr>
      </p:pic>
    </p:spTree>
    <p:extLst>
      <p:ext uri="{BB962C8B-B14F-4D97-AF65-F5344CB8AC3E}">
        <p14:creationId xmlns:p14="http://schemas.microsoft.com/office/powerpoint/2010/main" val="125323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F6D1E-C96F-4756-B132-0A6FF80E0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84A41FA-B0AD-FBAB-3361-270B24335D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59498"/>
            <a:ext cx="8028043" cy="6917498"/>
          </a:xfrm>
        </p:spPr>
      </p:pic>
    </p:spTree>
    <p:extLst>
      <p:ext uri="{BB962C8B-B14F-4D97-AF65-F5344CB8AC3E}">
        <p14:creationId xmlns:p14="http://schemas.microsoft.com/office/powerpoint/2010/main" val="262719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6DEA85-4A00-FC39-DD6C-4066D9D8B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26955F-9E52-5980-3049-7CC6B2F00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63" y="0"/>
            <a:ext cx="4905375" cy="6858000"/>
          </a:xfrm>
        </p:spPr>
      </p:pic>
    </p:spTree>
    <p:extLst>
      <p:ext uri="{BB962C8B-B14F-4D97-AF65-F5344CB8AC3E}">
        <p14:creationId xmlns:p14="http://schemas.microsoft.com/office/powerpoint/2010/main" val="318121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3691C-5085-97A5-5BEF-21FADB90F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CF6B30-833C-9DCF-B53A-3B8753AD9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336" y="0"/>
            <a:ext cx="4473880" cy="7076556"/>
          </a:xfrm>
        </p:spPr>
      </p:pic>
    </p:spTree>
    <p:extLst>
      <p:ext uri="{BB962C8B-B14F-4D97-AF65-F5344CB8AC3E}">
        <p14:creationId xmlns:p14="http://schemas.microsoft.com/office/powerpoint/2010/main" val="374650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9E4CB-B596-ED6B-6529-292E17159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82F762-A0C7-E3A4-D0B3-0C7E000207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976573" cy="6936784"/>
          </a:xfrm>
        </p:spPr>
      </p:pic>
    </p:spTree>
    <p:extLst>
      <p:ext uri="{BB962C8B-B14F-4D97-AF65-F5344CB8AC3E}">
        <p14:creationId xmlns:p14="http://schemas.microsoft.com/office/powerpoint/2010/main" val="116399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608C21-D6EA-4705-48FA-75A02636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E739EB-A9F4-E502-30AC-E6E5734779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428" y="218760"/>
            <a:ext cx="9630718" cy="6420479"/>
          </a:xfrm>
        </p:spPr>
      </p:pic>
    </p:spTree>
    <p:extLst>
      <p:ext uri="{BB962C8B-B14F-4D97-AF65-F5344CB8AC3E}">
        <p14:creationId xmlns:p14="http://schemas.microsoft.com/office/powerpoint/2010/main" val="377401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D1CA6-3F30-3931-EBEE-D624AEF6E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92F2DC-DDCB-DFD6-363C-F0B6C4E9E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25054"/>
            <a:ext cx="7911555" cy="6883054"/>
          </a:xfrm>
        </p:spPr>
      </p:pic>
    </p:spTree>
    <p:extLst>
      <p:ext uri="{BB962C8B-B14F-4D97-AF65-F5344CB8AC3E}">
        <p14:creationId xmlns:p14="http://schemas.microsoft.com/office/powerpoint/2010/main" val="215479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D5BBDA-6F75-2CED-FE27-98531BB69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39043-6F8A-51E9-0BFA-DB2A0F022A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119" y="-171400"/>
            <a:ext cx="6523443" cy="7704856"/>
          </a:xfrm>
        </p:spPr>
      </p:pic>
    </p:spTree>
    <p:extLst>
      <p:ext uri="{BB962C8B-B14F-4D97-AF65-F5344CB8AC3E}">
        <p14:creationId xmlns:p14="http://schemas.microsoft.com/office/powerpoint/2010/main" val="133084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BF0B8-F2D8-A876-2E13-EE0A6DA7B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CAAED6-A98A-8B1C-E4EC-0209947F5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85182"/>
            <a:ext cx="6013155" cy="6687635"/>
          </a:xfrm>
        </p:spPr>
      </p:pic>
    </p:spTree>
    <p:extLst>
      <p:ext uri="{BB962C8B-B14F-4D97-AF65-F5344CB8AC3E}">
        <p14:creationId xmlns:p14="http://schemas.microsoft.com/office/powerpoint/2010/main" val="57556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E76515-C8C5-2ED1-060C-19C70A6DE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556D3F-9F0E-1E27-204B-6FCEA971E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938" y="0"/>
            <a:ext cx="7383390" cy="6667277"/>
          </a:xfrm>
        </p:spPr>
      </p:pic>
    </p:spTree>
    <p:extLst>
      <p:ext uri="{BB962C8B-B14F-4D97-AF65-F5344CB8AC3E}">
        <p14:creationId xmlns:p14="http://schemas.microsoft.com/office/powerpoint/2010/main" val="151604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446A7-3377-1BED-E61B-117F3AB22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7C0C7E-7AC3-2F60-5BA9-FEC581ECA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365125"/>
            <a:ext cx="10862432" cy="6340945"/>
          </a:xfrm>
        </p:spPr>
      </p:pic>
    </p:spTree>
    <p:extLst>
      <p:ext uri="{BB962C8B-B14F-4D97-AF65-F5344CB8AC3E}">
        <p14:creationId xmlns:p14="http://schemas.microsoft.com/office/powerpoint/2010/main" val="60332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2E8CB-DE3D-DDDC-6865-C8F939DF1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05C079-3220-392F-894B-E41991CB50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585" y="44624"/>
            <a:ext cx="5189655" cy="6778124"/>
          </a:xfrm>
        </p:spPr>
      </p:pic>
    </p:spTree>
    <p:extLst>
      <p:ext uri="{BB962C8B-B14F-4D97-AF65-F5344CB8AC3E}">
        <p14:creationId xmlns:p14="http://schemas.microsoft.com/office/powerpoint/2010/main" val="242358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85A2A-9971-6BD3-A9A4-813E8DDBE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68C346-BF32-23EB-1ADA-3BA1E5073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88" y="0"/>
            <a:ext cx="5062644" cy="6810464"/>
          </a:xfrm>
        </p:spPr>
      </p:pic>
    </p:spTree>
    <p:extLst>
      <p:ext uri="{BB962C8B-B14F-4D97-AF65-F5344CB8AC3E}">
        <p14:creationId xmlns:p14="http://schemas.microsoft.com/office/powerpoint/2010/main" val="375094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8E6A49-1EC0-724D-9955-3EDA5616E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F0402E-0EA5-922C-7B89-6D849B9CC4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870" y="116632"/>
            <a:ext cx="5762394" cy="6610778"/>
          </a:xfrm>
        </p:spPr>
      </p:pic>
    </p:spTree>
    <p:extLst>
      <p:ext uri="{BB962C8B-B14F-4D97-AF65-F5344CB8AC3E}">
        <p14:creationId xmlns:p14="http://schemas.microsoft.com/office/powerpoint/2010/main" val="304357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6DA595-82EA-B812-43C6-B77785A5F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085802-4569-D3EE-F1C2-7037842B20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51919"/>
            <a:ext cx="6894976" cy="6554161"/>
          </a:xfrm>
        </p:spPr>
      </p:pic>
    </p:spTree>
    <p:extLst>
      <p:ext uri="{BB962C8B-B14F-4D97-AF65-F5344CB8AC3E}">
        <p14:creationId xmlns:p14="http://schemas.microsoft.com/office/powerpoint/2010/main" val="362610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325FC4-E080-0F2C-CF67-6EBDC3DD7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356D56-F052-8531-7113-8EF91D471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06" y="0"/>
            <a:ext cx="4994726" cy="6876107"/>
          </a:xfrm>
        </p:spPr>
      </p:pic>
    </p:spTree>
    <p:extLst>
      <p:ext uri="{BB962C8B-B14F-4D97-AF65-F5344CB8AC3E}">
        <p14:creationId xmlns:p14="http://schemas.microsoft.com/office/powerpoint/2010/main" val="378376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9EEF1-B755-2306-44F7-6E677592E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0F8171-54C7-D5D7-E770-7BD681DD0D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060" y="0"/>
            <a:ext cx="6729243" cy="6743323"/>
          </a:xfrm>
        </p:spPr>
      </p:pic>
    </p:spTree>
    <p:extLst>
      <p:ext uri="{BB962C8B-B14F-4D97-AF65-F5344CB8AC3E}">
        <p14:creationId xmlns:p14="http://schemas.microsoft.com/office/powerpoint/2010/main" val="41754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895F1-A1FF-D64C-A1E9-EBD7385E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C0B926-4AB9-2685-C0F1-04B5C6DECD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703527"/>
            <a:ext cx="5904655" cy="12785938"/>
          </a:xfrm>
        </p:spPr>
      </p:pic>
    </p:spTree>
    <p:extLst>
      <p:ext uri="{BB962C8B-B14F-4D97-AF65-F5344CB8AC3E}">
        <p14:creationId xmlns:p14="http://schemas.microsoft.com/office/powerpoint/2010/main" val="399919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31ADD-897F-5BC2-3824-A5B59853A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57C4F-8667-26A5-440B-FEAC90849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360514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AE9759-9725-87AA-A135-B732347C4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8DF464-50CD-3B22-187E-3E6A23A334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54700"/>
            <a:ext cx="5328591" cy="8337321"/>
          </a:xfrm>
        </p:spPr>
      </p:pic>
    </p:spTree>
    <p:extLst>
      <p:ext uri="{BB962C8B-B14F-4D97-AF65-F5344CB8AC3E}">
        <p14:creationId xmlns:p14="http://schemas.microsoft.com/office/powerpoint/2010/main" val="369205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C3CB9-3348-2D76-26E5-175879879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E86BB-9899-8E95-1A39-E1054A774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324" y="-99392"/>
            <a:ext cx="9273351" cy="6890615"/>
          </a:xfrm>
        </p:spPr>
      </p:pic>
    </p:spTree>
    <p:extLst>
      <p:ext uri="{BB962C8B-B14F-4D97-AF65-F5344CB8AC3E}">
        <p14:creationId xmlns:p14="http://schemas.microsoft.com/office/powerpoint/2010/main" val="73610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F54E9-02EB-176E-91EB-CAD005655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D80646-BBA5-8A7F-7E9D-04FB664D2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582" y="-19643"/>
            <a:ext cx="7590835" cy="6867899"/>
          </a:xfrm>
        </p:spPr>
      </p:pic>
    </p:spTree>
    <p:extLst>
      <p:ext uri="{BB962C8B-B14F-4D97-AF65-F5344CB8AC3E}">
        <p14:creationId xmlns:p14="http://schemas.microsoft.com/office/powerpoint/2010/main" val="25929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C5EB1E-99C3-1B66-DE58-BBDC62C9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0C25F69-1677-8731-B5AA-4B296035D0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80" y="0"/>
            <a:ext cx="9130605" cy="6492875"/>
          </a:xfrm>
        </p:spPr>
      </p:pic>
    </p:spTree>
    <p:extLst>
      <p:ext uri="{BB962C8B-B14F-4D97-AF65-F5344CB8AC3E}">
        <p14:creationId xmlns:p14="http://schemas.microsoft.com/office/powerpoint/2010/main" val="329074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DA25D-B700-C39C-D2DF-D655A7FC5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06019E-D23A-B502-0B60-C8E4BB4F7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219172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08E140-26F8-A5E2-5620-8B909BC4C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4A4BB8-3C88-C017-56CC-8C593AB15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267744"/>
            <a:ext cx="6408712" cy="14230754"/>
          </a:xfrm>
        </p:spPr>
      </p:pic>
    </p:spTree>
    <p:extLst>
      <p:ext uri="{BB962C8B-B14F-4D97-AF65-F5344CB8AC3E}">
        <p14:creationId xmlns:p14="http://schemas.microsoft.com/office/powerpoint/2010/main" val="15725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D94BE6-0E45-9154-9E5F-B574B183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CFA382-0D6E-BF30-8713-839422151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808" y="0"/>
            <a:ext cx="4629189" cy="6741368"/>
          </a:xfrm>
        </p:spPr>
      </p:pic>
    </p:spTree>
    <p:extLst>
      <p:ext uri="{BB962C8B-B14F-4D97-AF65-F5344CB8AC3E}">
        <p14:creationId xmlns:p14="http://schemas.microsoft.com/office/powerpoint/2010/main" val="313359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DCE578-5B0D-3BFF-E4BB-0ED3F75AE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A6DCD4-99D3-C9A0-544F-4BD493D1F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76897" cy="6858000"/>
          </a:xfrm>
        </p:spPr>
      </p:pic>
    </p:spTree>
    <p:extLst>
      <p:ext uri="{BB962C8B-B14F-4D97-AF65-F5344CB8AC3E}">
        <p14:creationId xmlns:p14="http://schemas.microsoft.com/office/powerpoint/2010/main" val="92481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471B7A-A088-9E45-2A1D-974E1E25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7B65CF-C99E-75D0-AB9B-EF4A939AA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28342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0A889-D2AB-B700-DA1B-FB0935372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6107E6-D04E-0C09-94DB-EE443FE238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88640"/>
            <a:ext cx="7960960" cy="6480720"/>
          </a:xfrm>
        </p:spPr>
      </p:pic>
    </p:spTree>
    <p:extLst>
      <p:ext uri="{BB962C8B-B14F-4D97-AF65-F5344CB8AC3E}">
        <p14:creationId xmlns:p14="http://schemas.microsoft.com/office/powerpoint/2010/main" val="269768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AF2B05-BA2D-4933-7670-BCFCC75D4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EA4ABC-4A87-C18C-91D7-47B1CF437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669360" cy="6669360"/>
          </a:xfrm>
        </p:spPr>
      </p:pic>
    </p:spTree>
    <p:extLst>
      <p:ext uri="{BB962C8B-B14F-4D97-AF65-F5344CB8AC3E}">
        <p14:creationId xmlns:p14="http://schemas.microsoft.com/office/powerpoint/2010/main" val="409882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4CCEA5-8247-E627-CFD8-4515DEC7A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53F23-D85B-D894-D3A2-BE08CC1747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8640"/>
            <a:ext cx="9411312" cy="6408712"/>
          </a:xfrm>
        </p:spPr>
      </p:pic>
    </p:spTree>
    <p:extLst>
      <p:ext uri="{BB962C8B-B14F-4D97-AF65-F5344CB8AC3E}">
        <p14:creationId xmlns:p14="http://schemas.microsoft.com/office/powerpoint/2010/main" val="333069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DEBBB-8E07-10DC-5082-6124AB368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5BE08C-65CF-2E9A-93B3-DD106D237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99" y="0"/>
            <a:ext cx="5785601" cy="7677472"/>
          </a:xfrm>
        </p:spPr>
      </p:pic>
    </p:spTree>
    <p:extLst>
      <p:ext uri="{BB962C8B-B14F-4D97-AF65-F5344CB8AC3E}">
        <p14:creationId xmlns:p14="http://schemas.microsoft.com/office/powerpoint/2010/main" val="427132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4E222-925E-5DF7-43C8-840C9562D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25F289-6D45-01D0-DFF8-E376C3D441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933" y="-99392"/>
            <a:ext cx="5411400" cy="6912768"/>
          </a:xfrm>
        </p:spPr>
      </p:pic>
    </p:spTree>
    <p:extLst>
      <p:ext uri="{BB962C8B-B14F-4D97-AF65-F5344CB8AC3E}">
        <p14:creationId xmlns:p14="http://schemas.microsoft.com/office/powerpoint/2010/main" val="292351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73E38-5A75-FDC9-88E2-0E8ED7F91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A784F-7F45-84A9-9B23-5D5774E71E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9989"/>
            <a:ext cx="8577842" cy="5811838"/>
          </a:xfrm>
        </p:spPr>
      </p:pic>
    </p:spTree>
    <p:extLst>
      <p:ext uri="{BB962C8B-B14F-4D97-AF65-F5344CB8AC3E}">
        <p14:creationId xmlns:p14="http://schemas.microsoft.com/office/powerpoint/2010/main" val="274203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73A18-AE1D-49F5-BB2E-B593672B8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740A0-C3B4-3209-24F2-6220D2298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80628"/>
            <a:ext cx="9860237" cy="6696744"/>
          </a:xfrm>
        </p:spPr>
      </p:pic>
    </p:spTree>
    <p:extLst>
      <p:ext uri="{BB962C8B-B14F-4D97-AF65-F5344CB8AC3E}">
        <p14:creationId xmlns:p14="http://schemas.microsoft.com/office/powerpoint/2010/main" val="328483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E4548A-F0E2-750C-20A4-A345A6984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13C8B5-D5E5-440B-748D-39A605E77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399159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641CA-A4F4-8E96-3A1A-28F88F7D7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5DA20-5BE5-E5C6-B054-B510398F0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64671"/>
            <a:ext cx="8638408" cy="6669360"/>
          </a:xfrm>
        </p:spPr>
      </p:pic>
    </p:spTree>
    <p:extLst>
      <p:ext uri="{BB962C8B-B14F-4D97-AF65-F5344CB8AC3E}">
        <p14:creationId xmlns:p14="http://schemas.microsoft.com/office/powerpoint/2010/main" val="269712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DA026E-7C61-CBA0-FF5B-8F4A4D419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5F011A-1942-25B8-8D82-5C4B4D11A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051" y="188640"/>
            <a:ext cx="6831380" cy="648072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DA80C65-6D1D-F4E6-3F55-483C13874F69}"/>
              </a:ext>
            </a:extLst>
          </p:cNvPr>
          <p:cNvSpPr/>
          <p:nvPr/>
        </p:nvSpPr>
        <p:spPr>
          <a:xfrm>
            <a:off x="1703512" y="365125"/>
            <a:ext cx="81387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LAISSEZ-MOI CHANTER …</a:t>
            </a:r>
          </a:p>
        </p:txBody>
      </p:sp>
    </p:spTree>
    <p:extLst>
      <p:ext uri="{BB962C8B-B14F-4D97-AF65-F5344CB8AC3E}">
        <p14:creationId xmlns:p14="http://schemas.microsoft.com/office/powerpoint/2010/main" val="399139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DDC0F-2767-0C17-CFFD-0B54707BA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C250C0-27F9-5AF8-AC8D-79F383EBC6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5232582" cy="7848872"/>
          </a:xfrm>
        </p:spPr>
      </p:pic>
    </p:spTree>
    <p:extLst>
      <p:ext uri="{BB962C8B-B14F-4D97-AF65-F5344CB8AC3E}">
        <p14:creationId xmlns:p14="http://schemas.microsoft.com/office/powerpoint/2010/main" val="197268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5E45C-E917-BA9E-75A7-346E67AC1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718FFD-4415-5B3E-D085-697BDD36C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781363" cy="6840760"/>
          </a:xfrm>
        </p:spPr>
      </p:pic>
    </p:spTree>
    <p:extLst>
      <p:ext uri="{BB962C8B-B14F-4D97-AF65-F5344CB8AC3E}">
        <p14:creationId xmlns:p14="http://schemas.microsoft.com/office/powerpoint/2010/main" val="295278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90DDDB-2C29-834F-7468-9A56527E1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818EA9-7CCB-D1AF-4BC5-DA3F3FA3DD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440" y="0"/>
            <a:ext cx="4649336" cy="7389440"/>
          </a:xfrm>
        </p:spPr>
      </p:pic>
    </p:spTree>
    <p:extLst>
      <p:ext uri="{BB962C8B-B14F-4D97-AF65-F5344CB8AC3E}">
        <p14:creationId xmlns:p14="http://schemas.microsoft.com/office/powerpoint/2010/main" val="224453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6525F-AD14-6EFF-08A1-E7E482723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14B066-2D64-EE00-2368-E4C5E7CBC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0"/>
            <a:ext cx="9766296" cy="11103129"/>
          </a:xfrm>
        </p:spPr>
      </p:pic>
    </p:spTree>
    <p:extLst>
      <p:ext uri="{BB962C8B-B14F-4D97-AF65-F5344CB8AC3E}">
        <p14:creationId xmlns:p14="http://schemas.microsoft.com/office/powerpoint/2010/main" val="118407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4C6C7-CE34-0B95-45CE-914CE81BF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742481-5F33-7736-6C2D-18279C0D3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368" y="116632"/>
            <a:ext cx="6670943" cy="6708991"/>
          </a:xfrm>
        </p:spPr>
      </p:pic>
    </p:spTree>
    <p:extLst>
      <p:ext uri="{BB962C8B-B14F-4D97-AF65-F5344CB8AC3E}">
        <p14:creationId xmlns:p14="http://schemas.microsoft.com/office/powerpoint/2010/main" val="217778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60F31-D53D-7F0B-3E5B-0356475AB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876A8A-A0D2-EC42-CDED-809925E72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395536"/>
            <a:ext cx="5544616" cy="9855925"/>
          </a:xfrm>
        </p:spPr>
      </p:pic>
    </p:spTree>
    <p:extLst>
      <p:ext uri="{BB962C8B-B14F-4D97-AF65-F5344CB8AC3E}">
        <p14:creationId xmlns:p14="http://schemas.microsoft.com/office/powerpoint/2010/main" val="81578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CACF51-2648-728B-7228-30A050002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72667F-67A3-06F4-6F24-74D5B75ED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374" y="-675456"/>
            <a:ext cx="6712978" cy="8857047"/>
          </a:xfrm>
        </p:spPr>
      </p:pic>
    </p:spTree>
    <p:extLst>
      <p:ext uri="{BB962C8B-B14F-4D97-AF65-F5344CB8AC3E}">
        <p14:creationId xmlns:p14="http://schemas.microsoft.com/office/powerpoint/2010/main" val="93294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6A65FE-526C-6F66-2123-DF22F28DC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776A7-888C-CD62-B14A-F7B01F22A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30" y="44624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146829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CA4487-EEA3-E7FF-FCC1-13CA47A5D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96ECD-DEC0-53F9-6553-9CE4CFF9A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417" y="-99392"/>
            <a:ext cx="6243093" cy="7344816"/>
          </a:xfrm>
        </p:spPr>
      </p:pic>
    </p:spTree>
    <p:extLst>
      <p:ext uri="{BB962C8B-B14F-4D97-AF65-F5344CB8AC3E}">
        <p14:creationId xmlns:p14="http://schemas.microsoft.com/office/powerpoint/2010/main" val="33381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DCABC1-7841-806D-058A-221E808F3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129DA7-F236-13E9-502C-D7F7394321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166" y="44624"/>
            <a:ext cx="7026153" cy="6705569"/>
          </a:xfrm>
        </p:spPr>
      </p:pic>
    </p:spTree>
    <p:extLst>
      <p:ext uri="{BB962C8B-B14F-4D97-AF65-F5344CB8AC3E}">
        <p14:creationId xmlns:p14="http://schemas.microsoft.com/office/powerpoint/2010/main" val="360790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CF4145-ACE3-92F0-09FE-9BE46D38B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029ECD5F-C2A0-3EF5-298D-5DB538E32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075" y="-99392"/>
            <a:ext cx="6827850" cy="7749480"/>
          </a:xfr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D37B7C0D-BA9B-57E5-0665-6B1F207194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5788397"/>
            <a:ext cx="868195" cy="704478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46BCC5C1-3898-25CD-AA9F-B01704EEBC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06" y="5679281"/>
            <a:ext cx="1629771" cy="92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1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42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N°139</dc:title>
  <dc:creator>Perroquet34740</dc:creator>
  <cp:lastModifiedBy>jean-louis BEYAERT</cp:lastModifiedBy>
  <cp:revision>5</cp:revision>
  <dcterms:created xsi:type="dcterms:W3CDTF">2024-09-16T20:06:08Z</dcterms:created>
  <dcterms:modified xsi:type="dcterms:W3CDTF">2024-09-17T11:20:03Z</dcterms:modified>
</cp:coreProperties>
</file>