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969" autoAdjust="0"/>
    <p:restoredTop sz="94660"/>
  </p:normalViewPr>
  <p:slideViewPr>
    <p:cSldViewPr>
      <p:cViewPr varScale="1">
        <p:scale>
          <a:sx n="77" d="100"/>
          <a:sy n="77" d="100"/>
        </p:scale>
        <p:origin x="132" y="4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55027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728868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9613015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432506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8117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965600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867681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8980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392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28666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073204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3A1C40-E18A-444A-A2FD-014F80EE7401}" type="datetimeFigureOut">
              <a:rPr lang="fr-FR" smtClean="0"/>
              <a:t>11/09/2024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F96294F-CB64-424D-B414-F389B761FAD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527188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D2AB641-8BB5-A1CB-200F-7EF782195AF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3689DDB4-BC9F-D44E-4E1C-A3DAA3DDCA21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96A42B61-1C9B-A906-89B4-DBA66412EF92}"/>
              </a:ext>
            </a:extLst>
          </p:cNvPr>
          <p:cNvSpPr/>
          <p:nvPr/>
        </p:nvSpPr>
        <p:spPr>
          <a:xfrm>
            <a:off x="2135560" y="404664"/>
            <a:ext cx="775084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HUMOUR EN VRAC N°138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E0DC7E73-049B-305B-1A8F-C12B66DA24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72464" y="5369469"/>
            <a:ext cx="1286924" cy="120027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9E02E670-AED6-CB5F-1C5A-5A8210B6093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1500336"/>
            <a:ext cx="6858000" cy="4953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9219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  <p:sndAc>
          <p:stSnd loop="1">
            <p:snd r:embed="rId2" name="Musique Humour 6.wav"/>
          </p:stSnd>
        </p:sndAc>
      </p:transition>
    </mc:Choice>
    <mc:Fallback>
      <p:transition spd="slow">
        <p:fade/>
        <p:sndAc>
          <p:stSnd loop="1">
            <p:snd r:embed="rId2" name="Musique Humour 6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1E0973-F244-88D6-3BE3-A8E2B87A50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44167F-F5F8-CA4A-15F6-9FC237A93E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93314"/>
            <a:ext cx="7412635" cy="6671371"/>
          </a:xfrm>
        </p:spPr>
      </p:pic>
    </p:spTree>
    <p:extLst>
      <p:ext uri="{BB962C8B-B14F-4D97-AF65-F5344CB8AC3E}">
        <p14:creationId xmlns:p14="http://schemas.microsoft.com/office/powerpoint/2010/main" val="40198672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4E43BC-35A9-8C15-45D9-ECB271C5173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77C0E15-9506-5551-420B-3C45DBBB09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7488" y="109984"/>
            <a:ext cx="8506514" cy="6638031"/>
          </a:xfrm>
        </p:spPr>
      </p:pic>
    </p:spTree>
    <p:extLst>
      <p:ext uri="{BB962C8B-B14F-4D97-AF65-F5344CB8AC3E}">
        <p14:creationId xmlns:p14="http://schemas.microsoft.com/office/powerpoint/2010/main" val="25517884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AA9F944-169F-F102-347A-A6D94CF573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4E1FA2E-3D54-4D88-E0F4-9EA3862709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04059"/>
            <a:ext cx="8913463" cy="6449881"/>
          </a:xfrm>
        </p:spPr>
      </p:pic>
    </p:spTree>
    <p:extLst>
      <p:ext uri="{BB962C8B-B14F-4D97-AF65-F5344CB8AC3E}">
        <p14:creationId xmlns:p14="http://schemas.microsoft.com/office/powerpoint/2010/main" val="16310019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352E35-FD3C-9974-88C7-1CA787DE4F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042FC7-5D94-63F2-BC15-E5BE1F1F7B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-2115616"/>
            <a:ext cx="5256584" cy="11372611"/>
          </a:xfrm>
        </p:spPr>
      </p:pic>
    </p:spTree>
    <p:extLst>
      <p:ext uri="{BB962C8B-B14F-4D97-AF65-F5344CB8AC3E}">
        <p14:creationId xmlns:p14="http://schemas.microsoft.com/office/powerpoint/2010/main" val="2562027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4C89692-2B95-ED18-B018-D1A462BC37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EC02D6-2CBE-09E8-5729-8D2847596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6921" y="116632"/>
            <a:ext cx="5919359" cy="6764983"/>
          </a:xfrm>
        </p:spPr>
      </p:pic>
    </p:spTree>
    <p:extLst>
      <p:ext uri="{BB962C8B-B14F-4D97-AF65-F5344CB8AC3E}">
        <p14:creationId xmlns:p14="http://schemas.microsoft.com/office/powerpoint/2010/main" val="26745055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C037B7-9C54-5CBE-A542-92B5EC0ADC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A954DE4-A5A9-A0F6-9137-A57B699697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5914" y="0"/>
            <a:ext cx="6130366" cy="6794684"/>
          </a:xfrm>
        </p:spPr>
      </p:pic>
    </p:spTree>
    <p:extLst>
      <p:ext uri="{BB962C8B-B14F-4D97-AF65-F5344CB8AC3E}">
        <p14:creationId xmlns:p14="http://schemas.microsoft.com/office/powerpoint/2010/main" val="166002341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8E53D53-3143-37B5-F807-3980B30977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2B94A5C-1C32-3CAF-D25C-07E558BC32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-2466988"/>
            <a:ext cx="10874424" cy="12523332"/>
          </a:xfrm>
        </p:spPr>
      </p:pic>
    </p:spTree>
    <p:extLst>
      <p:ext uri="{BB962C8B-B14F-4D97-AF65-F5344CB8AC3E}">
        <p14:creationId xmlns:p14="http://schemas.microsoft.com/office/powerpoint/2010/main" val="357925180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6AB777B-54F2-1B1A-681E-28E6D3B7ED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75ADDB-75D8-0A91-B1FB-51768A10847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1752" y="0"/>
            <a:ext cx="6056576" cy="7806767"/>
          </a:xfrm>
        </p:spPr>
      </p:pic>
    </p:spTree>
    <p:extLst>
      <p:ext uri="{BB962C8B-B14F-4D97-AF65-F5344CB8AC3E}">
        <p14:creationId xmlns:p14="http://schemas.microsoft.com/office/powerpoint/2010/main" val="2102822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8862B3-ED54-9AA2-ED35-658D330220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D4B1BDC-9BE9-EE76-0124-3F75CAC673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79576" y="-205519"/>
            <a:ext cx="7269038" cy="7269038"/>
          </a:xfrm>
        </p:spPr>
      </p:pic>
    </p:spTree>
    <p:extLst>
      <p:ext uri="{BB962C8B-B14F-4D97-AF65-F5344CB8AC3E}">
        <p14:creationId xmlns:p14="http://schemas.microsoft.com/office/powerpoint/2010/main" val="33819324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5DCC890-53BA-2BD6-2358-03D7113C6F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7CB1BB-415B-4472-8019-C35D8014945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98862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AC763CC-30A8-DAD2-5172-4979EA0DEC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F2AAC0-A9B3-5BCC-1DA4-1AB50E6192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28745" y="0"/>
            <a:ext cx="6231551" cy="6989763"/>
          </a:xfrm>
        </p:spPr>
      </p:pic>
    </p:spTree>
    <p:extLst>
      <p:ext uri="{BB962C8B-B14F-4D97-AF65-F5344CB8AC3E}">
        <p14:creationId xmlns:p14="http://schemas.microsoft.com/office/powerpoint/2010/main" val="35681054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733EB5-FD00-C8B9-17A7-C91C00C5A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395A516-CDB7-A8A0-DCE2-F2D237279FD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5214" y="116632"/>
            <a:ext cx="7053153" cy="7324428"/>
          </a:xfrm>
        </p:spPr>
      </p:pic>
    </p:spTree>
    <p:extLst>
      <p:ext uri="{BB962C8B-B14F-4D97-AF65-F5344CB8AC3E}">
        <p14:creationId xmlns:p14="http://schemas.microsoft.com/office/powerpoint/2010/main" val="39752836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681DAEC-7DA4-124E-1BAE-F1034FEE11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CFF1977-04F9-C12A-9406-3B483472F3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214319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4DB34-870D-3EEB-4166-77FAC2C2E9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D2806C-054E-EA20-5082-BB3917DE2C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0968" y="365125"/>
            <a:ext cx="8913463" cy="6304236"/>
          </a:xfrm>
        </p:spPr>
      </p:pic>
    </p:spTree>
    <p:extLst>
      <p:ext uri="{BB962C8B-B14F-4D97-AF65-F5344CB8AC3E}">
        <p14:creationId xmlns:p14="http://schemas.microsoft.com/office/powerpoint/2010/main" val="37570070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0F65E2-1BF5-87DB-3195-1209C61957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7C495B-C3BB-9647-CBA7-842331A205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2951088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717C7-BA44-35C2-B686-A0E6D83992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FFF2206-C41B-8103-FAD6-67CBA2407B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8982" y="0"/>
            <a:ext cx="5309266" cy="6904066"/>
          </a:xfrm>
        </p:spPr>
      </p:pic>
    </p:spTree>
    <p:extLst>
      <p:ext uri="{BB962C8B-B14F-4D97-AF65-F5344CB8AC3E}">
        <p14:creationId xmlns:p14="http://schemas.microsoft.com/office/powerpoint/2010/main" val="9790093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802914A-17BC-56C8-2807-50DB3712D0B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A30347-1BF2-5D3B-E4A9-E3C3B6CFC6D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15887" y="-387424"/>
            <a:ext cx="7220473" cy="7961740"/>
          </a:xfrm>
        </p:spPr>
      </p:pic>
    </p:spTree>
    <p:extLst>
      <p:ext uri="{BB962C8B-B14F-4D97-AF65-F5344CB8AC3E}">
        <p14:creationId xmlns:p14="http://schemas.microsoft.com/office/powerpoint/2010/main" val="11187209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84CBDC-570C-2BBF-2997-3F2117F28D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C6786F5-D028-B2E6-2899-216AB1100AB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03512" y="-4923928"/>
            <a:ext cx="8254938" cy="11017047"/>
          </a:xfrm>
        </p:spPr>
      </p:pic>
    </p:spTree>
    <p:extLst>
      <p:ext uri="{BB962C8B-B14F-4D97-AF65-F5344CB8AC3E}">
        <p14:creationId xmlns:p14="http://schemas.microsoft.com/office/powerpoint/2010/main" val="36291039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F342CD2-641E-D72D-0D54-C13FF10D55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804CEA-A99B-D2E1-DFCF-EEA45A2692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9831" y="1"/>
            <a:ext cx="7016489" cy="6787690"/>
          </a:xfrm>
        </p:spPr>
      </p:pic>
    </p:spTree>
    <p:extLst>
      <p:ext uri="{BB962C8B-B14F-4D97-AF65-F5344CB8AC3E}">
        <p14:creationId xmlns:p14="http://schemas.microsoft.com/office/powerpoint/2010/main" val="3591972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E80843-0D91-330F-7151-169103771C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5CA0A8A-3342-FA89-D9DE-602FB21B0BB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3627784"/>
            <a:ext cx="6768752" cy="15043109"/>
          </a:xfrm>
        </p:spPr>
      </p:pic>
    </p:spTree>
    <p:extLst>
      <p:ext uri="{BB962C8B-B14F-4D97-AF65-F5344CB8AC3E}">
        <p14:creationId xmlns:p14="http://schemas.microsoft.com/office/powerpoint/2010/main" val="36592023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C4C3EDF-15AF-4AFC-F2EB-BF8252D791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07EBF-AA64-33B1-A6BE-D816A2A76F8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7745710" cy="7745710"/>
          </a:xfrm>
        </p:spPr>
      </p:pic>
    </p:spTree>
    <p:extLst>
      <p:ext uri="{BB962C8B-B14F-4D97-AF65-F5344CB8AC3E}">
        <p14:creationId xmlns:p14="http://schemas.microsoft.com/office/powerpoint/2010/main" val="889994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2D4F0B2-7613-6711-E504-00693B7C136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13C67D-FA05-6DC6-B542-9787871A96B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31671" y="-99392"/>
            <a:ext cx="6428625" cy="7003048"/>
          </a:xfrm>
        </p:spPr>
      </p:pic>
    </p:spTree>
    <p:extLst>
      <p:ext uri="{BB962C8B-B14F-4D97-AF65-F5344CB8AC3E}">
        <p14:creationId xmlns:p14="http://schemas.microsoft.com/office/powerpoint/2010/main" val="3536767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247C2-98DF-2518-9163-455345F00B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440A6D4-EB7A-14FA-25B0-3E21F63BD5E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800" y="365124"/>
            <a:ext cx="7776584" cy="6545293"/>
          </a:xfrm>
        </p:spPr>
      </p:pic>
    </p:spTree>
    <p:extLst>
      <p:ext uri="{BB962C8B-B14F-4D97-AF65-F5344CB8AC3E}">
        <p14:creationId xmlns:p14="http://schemas.microsoft.com/office/powerpoint/2010/main" val="35590762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428EF7-0145-8E43-21E9-DB66893D63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D5643F-E444-3A1D-AF3F-B79590C3569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57721" y="0"/>
            <a:ext cx="6574583" cy="6853812"/>
          </a:xfrm>
        </p:spPr>
      </p:pic>
    </p:spTree>
    <p:extLst>
      <p:ext uri="{BB962C8B-B14F-4D97-AF65-F5344CB8AC3E}">
        <p14:creationId xmlns:p14="http://schemas.microsoft.com/office/powerpoint/2010/main" val="190298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1A4D02-141B-3082-AE75-E996326AA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00723B-07FA-9F6A-03E8-DE9052C783A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16632"/>
            <a:ext cx="5979694" cy="6741368"/>
          </a:xfrm>
        </p:spPr>
      </p:pic>
    </p:spTree>
    <p:extLst>
      <p:ext uri="{BB962C8B-B14F-4D97-AF65-F5344CB8AC3E}">
        <p14:creationId xmlns:p14="http://schemas.microsoft.com/office/powerpoint/2010/main" val="23912303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B4769E-64C3-9156-AB12-C770E49CB4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16C638B-70E5-AF6A-90D2-4E8721D01F2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4045" y="0"/>
            <a:ext cx="6910551" cy="6858000"/>
          </a:xfrm>
        </p:spPr>
      </p:pic>
    </p:spTree>
    <p:extLst>
      <p:ext uri="{BB962C8B-B14F-4D97-AF65-F5344CB8AC3E}">
        <p14:creationId xmlns:p14="http://schemas.microsoft.com/office/powerpoint/2010/main" val="1063617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0706AE-325D-7605-CF3C-63199155826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59723E8-BB53-1026-3C70-2F801984663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121501"/>
            <a:ext cx="8783071" cy="6614998"/>
          </a:xfrm>
        </p:spPr>
      </p:pic>
    </p:spTree>
    <p:extLst>
      <p:ext uri="{BB962C8B-B14F-4D97-AF65-F5344CB8AC3E}">
        <p14:creationId xmlns:p14="http://schemas.microsoft.com/office/powerpoint/2010/main" val="1823710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98640B-3D3B-8BF7-1848-B65572E36E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3800A90-BE6D-9333-3978-4982126D30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231" y="0"/>
            <a:ext cx="5840729" cy="6858000"/>
          </a:xfrm>
        </p:spPr>
      </p:pic>
    </p:spTree>
    <p:extLst>
      <p:ext uri="{BB962C8B-B14F-4D97-AF65-F5344CB8AC3E}">
        <p14:creationId xmlns:p14="http://schemas.microsoft.com/office/powerpoint/2010/main" val="9533938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6754F7C-BEE7-D241-0888-0A8D516E987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20CEDD2-12C7-EE53-06D5-8144D3782E2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4092" y="-171400"/>
            <a:ext cx="4245464" cy="7344816"/>
          </a:xfrm>
        </p:spPr>
      </p:pic>
    </p:spTree>
    <p:extLst>
      <p:ext uri="{BB962C8B-B14F-4D97-AF65-F5344CB8AC3E}">
        <p14:creationId xmlns:p14="http://schemas.microsoft.com/office/powerpoint/2010/main" val="12494435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023C8FF-0E25-B46E-D68E-A44BFB8728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BB6CAF3-443B-A0A1-40F5-399923ABD2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2681" y="188640"/>
            <a:ext cx="7020377" cy="6669359"/>
          </a:xfrm>
        </p:spPr>
      </p:pic>
    </p:spTree>
    <p:extLst>
      <p:ext uri="{BB962C8B-B14F-4D97-AF65-F5344CB8AC3E}">
        <p14:creationId xmlns:p14="http://schemas.microsoft.com/office/powerpoint/2010/main" val="40186441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B9380AF-9F11-2E71-0BE8-FCF3E80B1B6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CAF43F-27EB-432A-DE37-6F4F5EE374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119397"/>
            <a:ext cx="8005373" cy="6741368"/>
          </a:xfrm>
        </p:spPr>
      </p:pic>
    </p:spTree>
    <p:extLst>
      <p:ext uri="{BB962C8B-B14F-4D97-AF65-F5344CB8AC3E}">
        <p14:creationId xmlns:p14="http://schemas.microsoft.com/office/powerpoint/2010/main" val="15749931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2B32EE-A5E5-EF4F-DA2E-8C8E44C350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E1EB02C-752D-7F61-1C90-520E5BA358E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020" y="116632"/>
            <a:ext cx="6340268" cy="6571487"/>
          </a:xfrm>
        </p:spPr>
      </p:pic>
    </p:spTree>
    <p:extLst>
      <p:ext uri="{BB962C8B-B14F-4D97-AF65-F5344CB8AC3E}">
        <p14:creationId xmlns:p14="http://schemas.microsoft.com/office/powerpoint/2010/main" val="1537004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02770E-F6CA-041A-7300-FD96D199B6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18AA25C-0971-597F-A4E0-AFFCE3CFD1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8252" y="0"/>
            <a:ext cx="6300076" cy="7529973"/>
          </a:xfrm>
        </p:spPr>
      </p:pic>
    </p:spTree>
    <p:extLst>
      <p:ext uri="{BB962C8B-B14F-4D97-AF65-F5344CB8AC3E}">
        <p14:creationId xmlns:p14="http://schemas.microsoft.com/office/powerpoint/2010/main" val="14216554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20F4E06-4B0D-D0B8-5F7F-12299F49F9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67F7C480-B511-916C-C9DE-8E8576B077C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1338" y="116632"/>
            <a:ext cx="6741368" cy="6741368"/>
          </a:xfrm>
        </p:spPr>
      </p:pic>
    </p:spTree>
    <p:extLst>
      <p:ext uri="{BB962C8B-B14F-4D97-AF65-F5344CB8AC3E}">
        <p14:creationId xmlns:p14="http://schemas.microsoft.com/office/powerpoint/2010/main" val="1178582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529D25-1A20-B07D-27E8-B97782135E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765AF4-742D-A403-C66F-49181CB1EEF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0"/>
            <a:ext cx="7793182" cy="6858000"/>
          </a:xfrm>
        </p:spPr>
      </p:pic>
    </p:spTree>
    <p:extLst>
      <p:ext uri="{BB962C8B-B14F-4D97-AF65-F5344CB8AC3E}">
        <p14:creationId xmlns:p14="http://schemas.microsoft.com/office/powerpoint/2010/main" val="21031022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E9F46F3-9000-5B9C-A331-15E2F2C761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7AEBC51-2C9B-E6E7-28B6-520EE2CA8E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73332" y="116632"/>
            <a:ext cx="5942947" cy="6745132"/>
          </a:xfrm>
        </p:spPr>
      </p:pic>
    </p:spTree>
    <p:extLst>
      <p:ext uri="{BB962C8B-B14F-4D97-AF65-F5344CB8AC3E}">
        <p14:creationId xmlns:p14="http://schemas.microsoft.com/office/powerpoint/2010/main" val="24552818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E4C272-7AAA-0E34-1214-27D5ABC78A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6BA2DD1-EF0A-B87D-5233-EA5A0466B0D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6344" y="116632"/>
            <a:ext cx="5971944" cy="6864303"/>
          </a:xfrm>
        </p:spPr>
      </p:pic>
    </p:spTree>
    <p:extLst>
      <p:ext uri="{BB962C8B-B14F-4D97-AF65-F5344CB8AC3E}">
        <p14:creationId xmlns:p14="http://schemas.microsoft.com/office/powerpoint/2010/main" val="38489642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112755-B4AB-F1F4-B564-E8DEAA38A5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11E53F2-789E-636B-DA2D-5819F282E7B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24596" y="116632"/>
            <a:ext cx="5749447" cy="6624736"/>
          </a:xfrm>
        </p:spPr>
      </p:pic>
    </p:spTree>
    <p:extLst>
      <p:ext uri="{BB962C8B-B14F-4D97-AF65-F5344CB8AC3E}">
        <p14:creationId xmlns:p14="http://schemas.microsoft.com/office/powerpoint/2010/main" val="421919711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1958EC-855A-1374-4797-4E1B77F1EC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319C72-1D47-F36F-D303-FF2CE28C940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0"/>
            <a:ext cx="6734955" cy="6862996"/>
          </a:xfrm>
        </p:spPr>
      </p:pic>
    </p:spTree>
    <p:extLst>
      <p:ext uri="{BB962C8B-B14F-4D97-AF65-F5344CB8AC3E}">
        <p14:creationId xmlns:p14="http://schemas.microsoft.com/office/powerpoint/2010/main" val="120547734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F186BE-575A-AB6D-F5C8-A6E424CC8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BB73232-222D-6CEB-8252-F92F5ABBC0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-3801857"/>
            <a:ext cx="7344816" cy="15918428"/>
          </a:xfrm>
        </p:spPr>
      </p:pic>
    </p:spTree>
    <p:extLst>
      <p:ext uri="{BB962C8B-B14F-4D97-AF65-F5344CB8AC3E}">
        <p14:creationId xmlns:p14="http://schemas.microsoft.com/office/powerpoint/2010/main" val="41134181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E640BC7-0E81-3A8E-D548-8252F2DCCB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F10338-CD72-3E6B-4BD4-FE4363DA2F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891480"/>
            <a:ext cx="5058254" cy="9001000"/>
          </a:xfrm>
        </p:spPr>
      </p:pic>
    </p:spTree>
    <p:extLst>
      <p:ext uri="{BB962C8B-B14F-4D97-AF65-F5344CB8AC3E}">
        <p14:creationId xmlns:p14="http://schemas.microsoft.com/office/powerpoint/2010/main" val="15634086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FBAFF8-2936-5F6C-9164-D8524028CD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A6A9D5B-8E30-30B6-6B6F-2182BF45CD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42632" y="-315416"/>
            <a:ext cx="6509523" cy="8136904"/>
          </a:xfrm>
        </p:spPr>
      </p:pic>
    </p:spTree>
    <p:extLst>
      <p:ext uri="{BB962C8B-B14F-4D97-AF65-F5344CB8AC3E}">
        <p14:creationId xmlns:p14="http://schemas.microsoft.com/office/powerpoint/2010/main" val="5799327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1A0BB0-084F-5D38-6BEE-AB59A3BDF1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D10E363-CABF-AE74-EF2C-EB05D34CDA8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07809" y="-99392"/>
            <a:ext cx="7831262" cy="7488832"/>
          </a:xfrm>
        </p:spPr>
      </p:pic>
    </p:spTree>
    <p:extLst>
      <p:ext uri="{BB962C8B-B14F-4D97-AF65-F5344CB8AC3E}">
        <p14:creationId xmlns:p14="http://schemas.microsoft.com/office/powerpoint/2010/main" val="223492027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0C4B4DB-1C60-8822-B874-6DE48ADE5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4A3CBE-9400-464B-20AA-89677C644D5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5520" y="-30575"/>
            <a:ext cx="7902762" cy="6888575"/>
          </a:xfrm>
        </p:spPr>
      </p:pic>
    </p:spTree>
    <p:extLst>
      <p:ext uri="{BB962C8B-B14F-4D97-AF65-F5344CB8AC3E}">
        <p14:creationId xmlns:p14="http://schemas.microsoft.com/office/powerpoint/2010/main" val="26014800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3A2FA5-2A5F-61AC-17DE-65DF3109A8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87DF38C-6D65-B709-7840-8327DD3845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116632"/>
            <a:ext cx="6451699" cy="6741368"/>
          </a:xfrm>
        </p:spPr>
      </p:pic>
    </p:spTree>
    <p:extLst>
      <p:ext uri="{BB962C8B-B14F-4D97-AF65-F5344CB8AC3E}">
        <p14:creationId xmlns:p14="http://schemas.microsoft.com/office/powerpoint/2010/main" val="29023801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F8ABC95-3FCA-AB26-0FA1-B52DC78B79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4F3A74-19E8-AB04-17D4-53209CF4B4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1665" y="-99392"/>
            <a:ext cx="8508670" cy="9333656"/>
          </a:xfrm>
        </p:spPr>
      </p:pic>
    </p:spTree>
    <p:extLst>
      <p:ext uri="{BB962C8B-B14F-4D97-AF65-F5344CB8AC3E}">
        <p14:creationId xmlns:p14="http://schemas.microsoft.com/office/powerpoint/2010/main" val="7700091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28973C-2604-1F9C-F7A1-CF8662F616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B277F3-4908-3521-F919-21EF32F8CD1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7637771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42BF707-8E7A-29C8-6E01-1148964FE5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C871B58-4DD7-B03D-AA4E-21B8C0DF9B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2013421"/>
            <a:ext cx="6832162" cy="8871421"/>
          </a:xfrm>
        </p:spPr>
      </p:pic>
    </p:spTree>
    <p:extLst>
      <p:ext uri="{BB962C8B-B14F-4D97-AF65-F5344CB8AC3E}">
        <p14:creationId xmlns:p14="http://schemas.microsoft.com/office/powerpoint/2010/main" val="371795632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31F563-588D-8EDB-B8C8-0BD5DE3050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E545B882-4079-E750-BFF5-DD8BF532C5D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95600" y="37593"/>
            <a:ext cx="7839547" cy="6820407"/>
          </a:xfr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08E7871-2F64-7521-A942-B13BBD38C3C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701" y="5373216"/>
            <a:ext cx="1333500" cy="952500"/>
          </a:xfrm>
          <a:prstGeom prst="rect">
            <a:avLst/>
          </a:prstGeom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755BABA9-DCD2-19E1-2FEF-2AF48235F0A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07298" y="5579386"/>
            <a:ext cx="1961748" cy="11106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53879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6000">
        <p15:prstTrans prst="peelOff" invX="1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F46216B-77A9-411A-B9D3-5023FCB70208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31</TotalTime>
  <Words>6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N°138</dc:title>
  <dc:creator>Perroquet34740</dc:creator>
  <cp:lastModifiedBy>jean-louis BEYAERT</cp:lastModifiedBy>
  <cp:revision>3</cp:revision>
  <dcterms:created xsi:type="dcterms:W3CDTF">2024-09-11T15:50:04Z</dcterms:created>
  <dcterms:modified xsi:type="dcterms:W3CDTF">2024-09-11T18:26:36Z</dcterms:modified>
</cp:coreProperties>
</file>