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2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059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0883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028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81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161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3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5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614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253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737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523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B17F4-E756-49BA-AC69-49D425F4C85D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55758-36F9-4A71-AA62-EBF0A3A070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078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5E7A2-20A7-10D1-59F3-6B9E183C44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25DDD2D-65A1-72F5-6939-1124140E94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4D4D318-9F0D-E3D5-4922-80BD39A4C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4544"/>
            <a:ext cx="1219200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88A421E-6AF1-4F07-CC6B-46B895D562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021262"/>
            <a:ext cx="1609725" cy="14287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FB4437D-DCF0-12C7-77A1-81508CD89B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154" y="5560700"/>
            <a:ext cx="1185749" cy="88931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A9D329B-4FB8-576F-0445-ABD3E3BA874D}"/>
              </a:ext>
            </a:extLst>
          </p:cNvPr>
          <p:cNvSpPr/>
          <p:nvPr/>
        </p:nvSpPr>
        <p:spPr>
          <a:xfrm>
            <a:off x="5570154" y="5349875"/>
            <a:ext cx="10299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99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8421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029C5-E790-C213-3CA4-06B4F879B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3D98E6C-9635-96BB-F2B0-8D53E0B96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782" y="184819"/>
            <a:ext cx="8190435" cy="6488361"/>
          </a:xfrm>
        </p:spPr>
      </p:pic>
    </p:spTree>
    <p:extLst>
      <p:ext uri="{BB962C8B-B14F-4D97-AF65-F5344CB8AC3E}">
        <p14:creationId xmlns:p14="http://schemas.microsoft.com/office/powerpoint/2010/main" val="3095539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FBE06-2C5B-5F47-1A92-0D83B2888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3ABCE3-7C73-01F6-564A-ACC26F415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8640"/>
            <a:ext cx="9552661" cy="6480720"/>
          </a:xfrm>
        </p:spPr>
      </p:pic>
    </p:spTree>
    <p:extLst>
      <p:ext uri="{BB962C8B-B14F-4D97-AF65-F5344CB8AC3E}">
        <p14:creationId xmlns:p14="http://schemas.microsoft.com/office/powerpoint/2010/main" val="2376024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FBFC9-3C23-0ABE-4A79-5622EC472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9339F-ABEE-B2CF-0941-862070C780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901640" cy="7377050"/>
          </a:xfrm>
        </p:spPr>
      </p:pic>
    </p:spTree>
    <p:extLst>
      <p:ext uri="{BB962C8B-B14F-4D97-AF65-F5344CB8AC3E}">
        <p14:creationId xmlns:p14="http://schemas.microsoft.com/office/powerpoint/2010/main" val="1268945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42E22E-2443-E40F-2672-E681A4709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316F67-E62C-6518-2C07-2600EDF66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3084"/>
            <a:ext cx="6802940" cy="6829619"/>
          </a:xfrm>
        </p:spPr>
      </p:pic>
    </p:spTree>
    <p:extLst>
      <p:ext uri="{BB962C8B-B14F-4D97-AF65-F5344CB8AC3E}">
        <p14:creationId xmlns:p14="http://schemas.microsoft.com/office/powerpoint/2010/main" val="1297281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84DFE-7365-A23C-CD87-5083C1813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69114-66A1-17A1-9C73-839ECD801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145000" cy="6867094"/>
          </a:xfrm>
        </p:spPr>
      </p:pic>
    </p:spTree>
    <p:extLst>
      <p:ext uri="{BB962C8B-B14F-4D97-AF65-F5344CB8AC3E}">
        <p14:creationId xmlns:p14="http://schemas.microsoft.com/office/powerpoint/2010/main" val="3533831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9EA04-9388-B68B-DDCF-592FE24F2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569FEE-128E-6E1E-65A8-5B6E31A738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696977" cy="7516544"/>
          </a:xfrm>
        </p:spPr>
      </p:pic>
    </p:spTree>
    <p:extLst>
      <p:ext uri="{BB962C8B-B14F-4D97-AF65-F5344CB8AC3E}">
        <p14:creationId xmlns:p14="http://schemas.microsoft.com/office/powerpoint/2010/main" val="988430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C02BC3-797B-59B4-C64B-69974FFBD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C55651-D903-EDFE-10AD-53D211ED7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94747"/>
            <a:ext cx="7760454" cy="6777463"/>
          </a:xfrm>
        </p:spPr>
      </p:pic>
    </p:spTree>
    <p:extLst>
      <p:ext uri="{BB962C8B-B14F-4D97-AF65-F5344CB8AC3E}">
        <p14:creationId xmlns:p14="http://schemas.microsoft.com/office/powerpoint/2010/main" val="4158537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3D45F-24CA-97FE-3FCA-725AB9C09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BD83D0-DC94-E252-E21F-373B6E711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33523"/>
            <a:ext cx="5180780" cy="6825628"/>
          </a:xfrm>
        </p:spPr>
      </p:pic>
    </p:spTree>
    <p:extLst>
      <p:ext uri="{BB962C8B-B14F-4D97-AF65-F5344CB8AC3E}">
        <p14:creationId xmlns:p14="http://schemas.microsoft.com/office/powerpoint/2010/main" val="2892208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869D31-1966-FABF-7171-CFA07E63C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CDCFFB-6671-C6E4-BD0E-EA459B3E0C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55" y="0"/>
            <a:ext cx="5278285" cy="6773465"/>
          </a:xfrm>
        </p:spPr>
      </p:pic>
    </p:spTree>
    <p:extLst>
      <p:ext uri="{BB962C8B-B14F-4D97-AF65-F5344CB8AC3E}">
        <p14:creationId xmlns:p14="http://schemas.microsoft.com/office/powerpoint/2010/main" val="896644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359635-277D-9647-75C8-304C1FE3C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1AC279-D3D8-F7C9-43BF-6B5CA5C34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425293" cy="6775934"/>
          </a:xfrm>
        </p:spPr>
      </p:pic>
    </p:spTree>
    <p:extLst>
      <p:ext uri="{BB962C8B-B14F-4D97-AF65-F5344CB8AC3E}">
        <p14:creationId xmlns:p14="http://schemas.microsoft.com/office/powerpoint/2010/main" val="417024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794DBB-FB95-E846-E762-F72A045E1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870C4A-48C9-540A-1142-E0EC45C6C0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5576"/>
            <a:ext cx="5646072" cy="6909151"/>
          </a:xfrm>
        </p:spPr>
      </p:pic>
    </p:spTree>
    <p:extLst>
      <p:ext uri="{BB962C8B-B14F-4D97-AF65-F5344CB8AC3E}">
        <p14:creationId xmlns:p14="http://schemas.microsoft.com/office/powerpoint/2010/main" val="438915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B2A340-C30F-54C6-729F-06D48FB5F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F7C67C-1337-DEAB-1B33-F4DAD8B4D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856" y="0"/>
            <a:ext cx="4578359" cy="6954580"/>
          </a:xfrm>
        </p:spPr>
      </p:pic>
    </p:spTree>
    <p:extLst>
      <p:ext uri="{BB962C8B-B14F-4D97-AF65-F5344CB8AC3E}">
        <p14:creationId xmlns:p14="http://schemas.microsoft.com/office/powerpoint/2010/main" val="1333933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7A97F-3731-6BD2-16B7-1B3D5E726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160D0-F25E-4253-9131-779FE88090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70" y="0"/>
            <a:ext cx="6969582" cy="7336402"/>
          </a:xfrm>
        </p:spPr>
      </p:pic>
    </p:spTree>
    <p:extLst>
      <p:ext uri="{BB962C8B-B14F-4D97-AF65-F5344CB8AC3E}">
        <p14:creationId xmlns:p14="http://schemas.microsoft.com/office/powerpoint/2010/main" val="1974830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8865F-76F4-0BA3-0A7D-F93BFDE56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B36590-6264-5A65-025D-EB2E942B3D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2199"/>
            <a:ext cx="6968894" cy="6942397"/>
          </a:xfrm>
        </p:spPr>
      </p:pic>
    </p:spTree>
    <p:extLst>
      <p:ext uri="{BB962C8B-B14F-4D97-AF65-F5344CB8AC3E}">
        <p14:creationId xmlns:p14="http://schemas.microsoft.com/office/powerpoint/2010/main" val="1651703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946A4-FB84-65E1-7590-396F278BF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160554-6878-4733-4549-4B14077F5F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5942"/>
            <a:ext cx="6850835" cy="6903942"/>
          </a:xfrm>
        </p:spPr>
      </p:pic>
    </p:spTree>
    <p:extLst>
      <p:ext uri="{BB962C8B-B14F-4D97-AF65-F5344CB8AC3E}">
        <p14:creationId xmlns:p14="http://schemas.microsoft.com/office/powerpoint/2010/main" val="2667843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7373A6-599B-7BF2-D5B2-86CB3840B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1180C5-5F45-619B-D8CE-8FF5155FC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684" y="0"/>
            <a:ext cx="4713532" cy="6810429"/>
          </a:xfrm>
        </p:spPr>
      </p:pic>
    </p:spTree>
    <p:extLst>
      <p:ext uri="{BB962C8B-B14F-4D97-AF65-F5344CB8AC3E}">
        <p14:creationId xmlns:p14="http://schemas.microsoft.com/office/powerpoint/2010/main" val="291058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860C3-9AD0-19F4-C9B8-9230FF6B7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9CAC03B-78D6-FFFF-56E3-3BE76CB9F8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51142"/>
            <a:ext cx="5229942" cy="7109142"/>
          </a:xfrm>
        </p:spPr>
      </p:pic>
    </p:spTree>
    <p:extLst>
      <p:ext uri="{BB962C8B-B14F-4D97-AF65-F5344CB8AC3E}">
        <p14:creationId xmlns:p14="http://schemas.microsoft.com/office/powerpoint/2010/main" val="1830902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5E609B-C8CE-521B-11B4-5B2F08800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E7E553-17AB-51B5-7261-5DCD80EFA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752" y="0"/>
            <a:ext cx="6898568" cy="6869462"/>
          </a:xfrm>
        </p:spPr>
      </p:pic>
    </p:spTree>
    <p:extLst>
      <p:ext uri="{BB962C8B-B14F-4D97-AF65-F5344CB8AC3E}">
        <p14:creationId xmlns:p14="http://schemas.microsoft.com/office/powerpoint/2010/main" val="3967551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39B28-F36A-DAC3-8CDB-6F5E90501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7EB29-49BE-49C9-6720-653373881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552957" cy="6708726"/>
          </a:xfrm>
        </p:spPr>
      </p:pic>
    </p:spTree>
    <p:extLst>
      <p:ext uri="{BB962C8B-B14F-4D97-AF65-F5344CB8AC3E}">
        <p14:creationId xmlns:p14="http://schemas.microsoft.com/office/powerpoint/2010/main" val="1799371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770F9-9538-D306-2B20-E212AA5BD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C7398E-49D1-5F5B-36DC-49AE0AB58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994" y="-243408"/>
            <a:ext cx="4371222" cy="7645030"/>
          </a:xfrm>
        </p:spPr>
      </p:pic>
    </p:spTree>
    <p:extLst>
      <p:ext uri="{BB962C8B-B14F-4D97-AF65-F5344CB8AC3E}">
        <p14:creationId xmlns:p14="http://schemas.microsoft.com/office/powerpoint/2010/main" val="1045606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42025-2E49-898E-9CDB-7346FBA35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45E0C2-1264-C707-B189-50E3C1069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72" y="365125"/>
            <a:ext cx="9136051" cy="6154146"/>
          </a:xfrm>
        </p:spPr>
      </p:pic>
    </p:spTree>
    <p:extLst>
      <p:ext uri="{BB962C8B-B14F-4D97-AF65-F5344CB8AC3E}">
        <p14:creationId xmlns:p14="http://schemas.microsoft.com/office/powerpoint/2010/main" val="140844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BF0009-47BD-7CF4-6AB0-29538595F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5728EA-3E53-E08F-3C25-99F51ADE5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1572255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3F527-0088-C505-DFF7-A4A428E2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34FFCA-8BE7-BAA9-820F-DD6185754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0347"/>
            <a:ext cx="9890756" cy="6367174"/>
          </a:xfrm>
        </p:spPr>
      </p:pic>
    </p:spTree>
    <p:extLst>
      <p:ext uri="{BB962C8B-B14F-4D97-AF65-F5344CB8AC3E}">
        <p14:creationId xmlns:p14="http://schemas.microsoft.com/office/powerpoint/2010/main" val="319557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DFB1AA-87EB-060B-2F6C-665944140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BC1718-19F7-9A87-A4FA-B8E06588A3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67198"/>
            <a:ext cx="4392488" cy="6856569"/>
          </a:xfrm>
        </p:spPr>
      </p:pic>
    </p:spTree>
    <p:extLst>
      <p:ext uri="{BB962C8B-B14F-4D97-AF65-F5344CB8AC3E}">
        <p14:creationId xmlns:p14="http://schemas.microsoft.com/office/powerpoint/2010/main" val="1055005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BB68C-2D37-98C4-8796-DFD79E1B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D7F163-3311-1D47-566C-263924919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778" y="0"/>
            <a:ext cx="5556477" cy="6836281"/>
          </a:xfrm>
        </p:spPr>
      </p:pic>
    </p:spTree>
    <p:extLst>
      <p:ext uri="{BB962C8B-B14F-4D97-AF65-F5344CB8AC3E}">
        <p14:creationId xmlns:p14="http://schemas.microsoft.com/office/powerpoint/2010/main" val="4180455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D6BDB-71B6-F265-09D7-16A81FF21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AD2141-BC38-3ACE-EDEF-CAAEC97D66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572" y="0"/>
            <a:ext cx="4708643" cy="6815397"/>
          </a:xfrm>
        </p:spPr>
      </p:pic>
    </p:spTree>
    <p:extLst>
      <p:ext uri="{BB962C8B-B14F-4D97-AF65-F5344CB8AC3E}">
        <p14:creationId xmlns:p14="http://schemas.microsoft.com/office/powerpoint/2010/main" val="3680234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3F8923-284C-7328-C7F2-E76E5CDA9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8C389-ED92-D209-312C-06F536ACD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278243" cy="6815356"/>
          </a:xfrm>
        </p:spPr>
      </p:pic>
    </p:spTree>
    <p:extLst>
      <p:ext uri="{BB962C8B-B14F-4D97-AF65-F5344CB8AC3E}">
        <p14:creationId xmlns:p14="http://schemas.microsoft.com/office/powerpoint/2010/main" val="1770062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89FD99-24FD-D87F-0183-F52CA1457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A8A6DA-FCAA-51B7-F74D-31D8E0BC5B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4554"/>
            <a:ext cx="6463505" cy="6807309"/>
          </a:xfrm>
        </p:spPr>
      </p:pic>
    </p:spTree>
    <p:extLst>
      <p:ext uri="{BB962C8B-B14F-4D97-AF65-F5344CB8AC3E}">
        <p14:creationId xmlns:p14="http://schemas.microsoft.com/office/powerpoint/2010/main" val="2308503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2B310-671F-6930-AB26-F71418B1F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EF58A8-2E1C-4628-9D88-779EC602E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29678"/>
            <a:ext cx="9039238" cy="6598643"/>
          </a:xfrm>
        </p:spPr>
      </p:pic>
    </p:spTree>
    <p:extLst>
      <p:ext uri="{BB962C8B-B14F-4D97-AF65-F5344CB8AC3E}">
        <p14:creationId xmlns:p14="http://schemas.microsoft.com/office/powerpoint/2010/main" val="2823701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991AC-A8DD-C520-C25B-70702B843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421393-B8F8-1137-F509-007DECF2FB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002" y="0"/>
            <a:ext cx="6139294" cy="6830710"/>
          </a:xfrm>
        </p:spPr>
      </p:pic>
    </p:spTree>
    <p:extLst>
      <p:ext uri="{BB962C8B-B14F-4D97-AF65-F5344CB8AC3E}">
        <p14:creationId xmlns:p14="http://schemas.microsoft.com/office/powerpoint/2010/main" val="19673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8AB339-F225-C424-1933-882C28E0B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1718A0-F522-1DCD-7648-15379015C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96577"/>
            <a:ext cx="8413217" cy="6664846"/>
          </a:xfrm>
        </p:spPr>
      </p:pic>
    </p:spTree>
    <p:extLst>
      <p:ext uri="{BB962C8B-B14F-4D97-AF65-F5344CB8AC3E}">
        <p14:creationId xmlns:p14="http://schemas.microsoft.com/office/powerpoint/2010/main" val="117754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B1CA81-6870-55DE-AFE8-0FA6E724E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F7454F-901A-6A42-C26B-7F5838E19E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1482"/>
            <a:ext cx="6115137" cy="6806518"/>
          </a:xfrm>
        </p:spPr>
      </p:pic>
    </p:spTree>
    <p:extLst>
      <p:ext uri="{BB962C8B-B14F-4D97-AF65-F5344CB8AC3E}">
        <p14:creationId xmlns:p14="http://schemas.microsoft.com/office/powerpoint/2010/main" val="4096437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22ACE-EAE6-7EF9-5835-1A6C4CD50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03938-A193-ECDA-AF3D-4E047FEACF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754" y="0"/>
            <a:ext cx="9561757" cy="7724107"/>
          </a:xfrm>
        </p:spPr>
      </p:pic>
    </p:spTree>
    <p:extLst>
      <p:ext uri="{BB962C8B-B14F-4D97-AF65-F5344CB8AC3E}">
        <p14:creationId xmlns:p14="http://schemas.microsoft.com/office/powerpoint/2010/main" val="2061634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E8D78-F7DF-0AAF-80D9-DBBC01CC9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F690F0-9B80-31C9-9760-7A91C586C0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161688" cy="6807689"/>
          </a:xfrm>
        </p:spPr>
      </p:pic>
    </p:spTree>
    <p:extLst>
      <p:ext uri="{BB962C8B-B14F-4D97-AF65-F5344CB8AC3E}">
        <p14:creationId xmlns:p14="http://schemas.microsoft.com/office/powerpoint/2010/main" val="3288642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463E93-7AFF-045C-315B-CA00F712D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D4E1D5-B92F-AE47-8480-8FD1823CC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5145602" cy="6896673"/>
          </a:xfrm>
        </p:spPr>
      </p:pic>
    </p:spTree>
    <p:extLst>
      <p:ext uri="{BB962C8B-B14F-4D97-AF65-F5344CB8AC3E}">
        <p14:creationId xmlns:p14="http://schemas.microsoft.com/office/powerpoint/2010/main" val="48522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22227-9A92-4743-6CCA-16DCC8C55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43D920-A907-8658-D567-169EAFFEB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88640"/>
            <a:ext cx="9390603" cy="6808187"/>
          </a:xfrm>
        </p:spPr>
      </p:pic>
    </p:spTree>
    <p:extLst>
      <p:ext uri="{BB962C8B-B14F-4D97-AF65-F5344CB8AC3E}">
        <p14:creationId xmlns:p14="http://schemas.microsoft.com/office/powerpoint/2010/main" val="2926463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F1B65C-758F-15BA-94A7-81FD8CE6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8A7CBB-943F-6D1C-DC58-99879E965F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979" y="0"/>
            <a:ext cx="5055261" cy="6987026"/>
          </a:xfrm>
        </p:spPr>
      </p:pic>
    </p:spTree>
    <p:extLst>
      <p:ext uri="{BB962C8B-B14F-4D97-AF65-F5344CB8AC3E}">
        <p14:creationId xmlns:p14="http://schemas.microsoft.com/office/powerpoint/2010/main" val="321271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335259-8783-EEA2-F325-0A1263170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AB42C8-F050-7282-55B5-07FAFFDEA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8237"/>
            <a:ext cx="7095560" cy="6866237"/>
          </a:xfrm>
        </p:spPr>
      </p:pic>
    </p:spTree>
    <p:extLst>
      <p:ext uri="{BB962C8B-B14F-4D97-AF65-F5344CB8AC3E}">
        <p14:creationId xmlns:p14="http://schemas.microsoft.com/office/powerpoint/2010/main" val="1113409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19B67-0F03-577E-8365-73BC18AF2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97D3F5-0CF4-A7C1-D86A-EC6CFACE9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25880"/>
            <a:ext cx="9462270" cy="6606240"/>
          </a:xfrm>
        </p:spPr>
      </p:pic>
    </p:spTree>
    <p:extLst>
      <p:ext uri="{BB962C8B-B14F-4D97-AF65-F5344CB8AC3E}">
        <p14:creationId xmlns:p14="http://schemas.microsoft.com/office/powerpoint/2010/main" val="542181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B8F97-2FE8-4CBD-9358-D3AF93F5F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DD23FB-7892-C8BC-07B3-522539563A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158" y="0"/>
            <a:ext cx="6840170" cy="6840170"/>
          </a:xfrm>
        </p:spPr>
      </p:pic>
    </p:spTree>
    <p:extLst>
      <p:ext uri="{BB962C8B-B14F-4D97-AF65-F5344CB8AC3E}">
        <p14:creationId xmlns:p14="http://schemas.microsoft.com/office/powerpoint/2010/main" val="3766469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604165-D5CD-D5A1-A123-7350809FD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A2B8ED-6DB4-E3BE-7F9C-9E4281F635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377" y="0"/>
            <a:ext cx="6237911" cy="6846488"/>
          </a:xfrm>
        </p:spPr>
      </p:pic>
    </p:spTree>
    <p:extLst>
      <p:ext uri="{BB962C8B-B14F-4D97-AF65-F5344CB8AC3E}">
        <p14:creationId xmlns:p14="http://schemas.microsoft.com/office/powerpoint/2010/main" val="568132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3933A3-2542-6938-1694-2067EE014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6CF406-5A10-4E25-82AA-B1B7E8872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734" y="0"/>
            <a:ext cx="9434532" cy="7940732"/>
          </a:xfrm>
        </p:spPr>
      </p:pic>
    </p:spTree>
    <p:extLst>
      <p:ext uri="{BB962C8B-B14F-4D97-AF65-F5344CB8AC3E}">
        <p14:creationId xmlns:p14="http://schemas.microsoft.com/office/powerpoint/2010/main" val="2957969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4547C9-0CF5-6049-E1F2-9FB189978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504FA-64E1-0A39-9C90-A15E16FFD9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131" y="0"/>
            <a:ext cx="5092101" cy="6782916"/>
          </a:xfrm>
        </p:spPr>
      </p:pic>
    </p:spTree>
    <p:extLst>
      <p:ext uri="{BB962C8B-B14F-4D97-AF65-F5344CB8AC3E}">
        <p14:creationId xmlns:p14="http://schemas.microsoft.com/office/powerpoint/2010/main" val="2310204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0FD1A-DF89-E464-662A-190C55767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2F9396-3FAE-F1DC-0A39-E31E470EF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48302"/>
            <a:ext cx="8087603" cy="6361396"/>
          </a:xfrm>
        </p:spPr>
      </p:pic>
    </p:spTree>
    <p:extLst>
      <p:ext uri="{BB962C8B-B14F-4D97-AF65-F5344CB8AC3E}">
        <p14:creationId xmlns:p14="http://schemas.microsoft.com/office/powerpoint/2010/main" val="3606126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82D76-6993-04EE-3B58-EDC75B40A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0262D-9E74-C109-42A6-676DD4D25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718080" cy="6997268"/>
          </a:xfrm>
        </p:spPr>
      </p:pic>
    </p:spTree>
    <p:extLst>
      <p:ext uri="{BB962C8B-B14F-4D97-AF65-F5344CB8AC3E}">
        <p14:creationId xmlns:p14="http://schemas.microsoft.com/office/powerpoint/2010/main" val="429265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2F973-A53D-DEA9-F317-58E3DC5D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F4B21B-02AF-63D4-EE90-DE21E9204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84" y="-171400"/>
            <a:ext cx="6567428" cy="7289976"/>
          </a:xfrm>
        </p:spPr>
      </p:pic>
    </p:spTree>
    <p:extLst>
      <p:ext uri="{BB962C8B-B14F-4D97-AF65-F5344CB8AC3E}">
        <p14:creationId xmlns:p14="http://schemas.microsoft.com/office/powerpoint/2010/main" val="3491938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20B85-5BA0-0EE8-AD4D-62020472F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6BD0B7-A660-FEBF-838C-EF8F5BAA4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845" y="116632"/>
            <a:ext cx="5494309" cy="7050683"/>
          </a:xfrm>
        </p:spPr>
      </p:pic>
    </p:spTree>
    <p:extLst>
      <p:ext uri="{BB962C8B-B14F-4D97-AF65-F5344CB8AC3E}">
        <p14:creationId xmlns:p14="http://schemas.microsoft.com/office/powerpoint/2010/main" val="1162946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51EC37-7314-4256-BA9D-0C75FD105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BBBF4F-A30F-DEEF-7661-D2C0BF52F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873344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404560-CAEA-AB3C-3E23-B75B77BCA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927A4B-F426-2D20-ABF9-6C0D44178E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7220"/>
            <a:ext cx="5636417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534E79F-E5E3-990A-D7D3-74388B7BC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069" y="5575093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5C802AF-9B64-4299-0040-FBFCE878C4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29" y="5457099"/>
            <a:ext cx="2099209" cy="118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31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1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2</cp:revision>
  <dcterms:created xsi:type="dcterms:W3CDTF">2025-05-26T19:11:13Z</dcterms:created>
  <dcterms:modified xsi:type="dcterms:W3CDTF">2025-05-26T19:45:43Z</dcterms:modified>
</cp:coreProperties>
</file>