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3" r:id="rId48"/>
    <p:sldId id="302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371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431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035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636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6421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0341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782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5936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358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1485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833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240DE-C96B-4BCD-A9C0-7B4CA2C1A438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62DB8-7BCD-46B4-A4AB-FBA1B2B6A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129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186441-52CD-7FA5-0A3F-1733747B62B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9581F54-191C-AD3E-6EDD-12055D75C87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E3B5175-48B8-01B3-BE0C-BF9A30F5E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"/>
            <a:ext cx="10972800" cy="61722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F1B6CF3-A2AD-4D9D-8E15-C58EFA4090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4704890"/>
            <a:ext cx="5256584" cy="138840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BFC3CAB-3FAE-7FB2-647D-8213C8276AFB}"/>
              </a:ext>
            </a:extLst>
          </p:cNvPr>
          <p:cNvSpPr/>
          <p:nvPr/>
        </p:nvSpPr>
        <p:spPr>
          <a:xfrm>
            <a:off x="3287689" y="4612815"/>
            <a:ext cx="489654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HUMOURCH’TI</a:t>
            </a:r>
          </a:p>
          <a:p>
            <a:pPr algn="ctr"/>
            <a:r>
              <a:rPr lang="fr-F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N°98</a:t>
            </a:r>
          </a:p>
          <a:p>
            <a:pPr algn="ctr"/>
            <a:endParaRPr lang="fr-FR" sz="36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3193587-3FE2-D452-38B6-CB61799A49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5475" y="44577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85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ABD7C-AED5-7BE6-33A6-D32A3DCA3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4EFDD5-28E2-3A9A-7F12-277A2708E4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770" y="188640"/>
            <a:ext cx="5966460" cy="6858000"/>
          </a:xfrm>
        </p:spPr>
      </p:pic>
    </p:spTree>
    <p:extLst>
      <p:ext uri="{BB962C8B-B14F-4D97-AF65-F5344CB8AC3E}">
        <p14:creationId xmlns:p14="http://schemas.microsoft.com/office/powerpoint/2010/main" val="3299933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BB3AA0-4B45-9D3F-A72A-12B897E45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F52264-862B-DF25-C671-B70054B105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08501"/>
            <a:ext cx="6615840" cy="6640997"/>
          </a:xfrm>
        </p:spPr>
      </p:pic>
    </p:spTree>
    <p:extLst>
      <p:ext uri="{BB962C8B-B14F-4D97-AF65-F5344CB8AC3E}">
        <p14:creationId xmlns:p14="http://schemas.microsoft.com/office/powerpoint/2010/main" val="3467015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E13194-F6BF-1497-00C2-3E471AEEE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3C3C6A-2938-9090-13F4-FE7F655F3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767" y="139844"/>
            <a:ext cx="7478465" cy="6718156"/>
          </a:xfrm>
        </p:spPr>
      </p:pic>
    </p:spTree>
    <p:extLst>
      <p:ext uri="{BB962C8B-B14F-4D97-AF65-F5344CB8AC3E}">
        <p14:creationId xmlns:p14="http://schemas.microsoft.com/office/powerpoint/2010/main" val="1157881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B3D249-49FA-F045-4340-E2C7F38D8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7970B7-76ED-BC75-97D4-F6F083677C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11759"/>
            <a:ext cx="9062878" cy="6803863"/>
          </a:xfrm>
        </p:spPr>
      </p:pic>
    </p:spTree>
    <p:extLst>
      <p:ext uri="{BB962C8B-B14F-4D97-AF65-F5344CB8AC3E}">
        <p14:creationId xmlns:p14="http://schemas.microsoft.com/office/powerpoint/2010/main" val="2093022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01E57E-583E-257C-BD2F-6BA8C3831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4022A1-E43D-1CC1-68EF-484478B27E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021" y="109516"/>
            <a:ext cx="8851957" cy="6638968"/>
          </a:xfrm>
        </p:spPr>
      </p:pic>
    </p:spTree>
    <p:extLst>
      <p:ext uri="{BB962C8B-B14F-4D97-AF65-F5344CB8AC3E}">
        <p14:creationId xmlns:p14="http://schemas.microsoft.com/office/powerpoint/2010/main" val="284068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0C6DD8-3BD2-1597-9637-62010C8F9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3A99F1-B2F2-1A36-DF9A-2BDE6E8B0C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421" y="0"/>
            <a:ext cx="5541843" cy="6768666"/>
          </a:xfrm>
        </p:spPr>
      </p:pic>
    </p:spTree>
    <p:extLst>
      <p:ext uri="{BB962C8B-B14F-4D97-AF65-F5344CB8AC3E}">
        <p14:creationId xmlns:p14="http://schemas.microsoft.com/office/powerpoint/2010/main" val="1834209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24EA91-19BC-8551-BB3A-C73276654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F0F63E-291F-3427-ACF6-40C8BDF289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32" y="-1"/>
            <a:ext cx="6376428" cy="7924105"/>
          </a:xfrm>
        </p:spPr>
      </p:pic>
    </p:spTree>
    <p:extLst>
      <p:ext uri="{BB962C8B-B14F-4D97-AF65-F5344CB8AC3E}">
        <p14:creationId xmlns:p14="http://schemas.microsoft.com/office/powerpoint/2010/main" val="1738061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B3EE1-F225-9B37-CA04-F70EDCC24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987EC6-07DE-01C5-9591-372DC1D8E1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540" y="116632"/>
            <a:ext cx="5062699" cy="6775934"/>
          </a:xfrm>
        </p:spPr>
      </p:pic>
    </p:spTree>
    <p:extLst>
      <p:ext uri="{BB962C8B-B14F-4D97-AF65-F5344CB8AC3E}">
        <p14:creationId xmlns:p14="http://schemas.microsoft.com/office/powerpoint/2010/main" val="617834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F82774-43C1-2AAE-463C-68F234EF0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F17731-C84F-47CD-E015-016BBA4A2A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6377740" cy="6803735"/>
          </a:xfrm>
        </p:spPr>
      </p:pic>
    </p:spTree>
    <p:extLst>
      <p:ext uri="{BB962C8B-B14F-4D97-AF65-F5344CB8AC3E}">
        <p14:creationId xmlns:p14="http://schemas.microsoft.com/office/powerpoint/2010/main" val="3245582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4A366E-6D30-99B9-7C19-58AC6CC3B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B81796-D7AE-B761-29E1-0D36F9D026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158" y="116632"/>
            <a:ext cx="4803058" cy="6526509"/>
          </a:xfrm>
        </p:spPr>
      </p:pic>
    </p:spTree>
    <p:extLst>
      <p:ext uri="{BB962C8B-B14F-4D97-AF65-F5344CB8AC3E}">
        <p14:creationId xmlns:p14="http://schemas.microsoft.com/office/powerpoint/2010/main" val="1762555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AE7DE2-7464-789A-72CD-056ED0BBD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97113D-1529-6490-7073-DDC5A22384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96214"/>
            <a:ext cx="7960846" cy="6665572"/>
          </a:xfrm>
        </p:spPr>
      </p:pic>
    </p:spTree>
    <p:extLst>
      <p:ext uri="{BB962C8B-B14F-4D97-AF65-F5344CB8AC3E}">
        <p14:creationId xmlns:p14="http://schemas.microsoft.com/office/powerpoint/2010/main" val="3732053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B05FD9-B71F-AE78-A085-CA4F4A749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A8D94E-B774-ABD0-18EC-D464321CBA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080" y="116632"/>
            <a:ext cx="8403291" cy="7128792"/>
          </a:xfrm>
        </p:spPr>
      </p:pic>
    </p:spTree>
    <p:extLst>
      <p:ext uri="{BB962C8B-B14F-4D97-AF65-F5344CB8AC3E}">
        <p14:creationId xmlns:p14="http://schemas.microsoft.com/office/powerpoint/2010/main" val="2528841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1BFC69-A02F-11BD-A4DB-736DA8CD5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B642AD-09DD-976A-2567-7760F79778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752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303245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854AD5-8F88-076A-63D9-4D81BD972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3A8713-875B-7E84-E929-92EFF40D0D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530" y="-99393"/>
            <a:ext cx="5593726" cy="7005841"/>
          </a:xfrm>
        </p:spPr>
      </p:pic>
    </p:spTree>
    <p:extLst>
      <p:ext uri="{BB962C8B-B14F-4D97-AF65-F5344CB8AC3E}">
        <p14:creationId xmlns:p14="http://schemas.microsoft.com/office/powerpoint/2010/main" val="1203390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A05BE9-54BD-E881-FDB2-11D2F9AC0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95D7B0-459D-1A59-CBC6-5AD12289D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28148"/>
            <a:ext cx="5039907" cy="6601704"/>
          </a:xfrm>
        </p:spPr>
      </p:pic>
    </p:spTree>
    <p:extLst>
      <p:ext uri="{BB962C8B-B14F-4D97-AF65-F5344CB8AC3E}">
        <p14:creationId xmlns:p14="http://schemas.microsoft.com/office/powerpoint/2010/main" val="3290148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AAA92C-1613-B565-422A-DCF20FC38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69F467-02C3-5EAB-AE7D-A66D38D6EA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251520"/>
            <a:ext cx="5970654" cy="7957089"/>
          </a:xfrm>
        </p:spPr>
      </p:pic>
    </p:spTree>
    <p:extLst>
      <p:ext uri="{BB962C8B-B14F-4D97-AF65-F5344CB8AC3E}">
        <p14:creationId xmlns:p14="http://schemas.microsoft.com/office/powerpoint/2010/main" val="4224152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CE721C-CDFE-9B24-F5AC-C3E7583FF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B470C6-7CA7-F880-F84C-7D1D7AEDDE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840" y="116631"/>
            <a:ext cx="5031400" cy="6714911"/>
          </a:xfrm>
        </p:spPr>
      </p:pic>
    </p:spTree>
    <p:extLst>
      <p:ext uri="{BB962C8B-B14F-4D97-AF65-F5344CB8AC3E}">
        <p14:creationId xmlns:p14="http://schemas.microsoft.com/office/powerpoint/2010/main" val="4226408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5F376E-35EA-9A18-05DE-DA92F24E2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CDFACB-4484-8B51-A1A9-6A701AA004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095" y="260648"/>
            <a:ext cx="7146454" cy="6480720"/>
          </a:xfrm>
        </p:spPr>
      </p:pic>
    </p:spTree>
    <p:extLst>
      <p:ext uri="{BB962C8B-B14F-4D97-AF65-F5344CB8AC3E}">
        <p14:creationId xmlns:p14="http://schemas.microsoft.com/office/powerpoint/2010/main" val="827828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3625E7-6DEE-D59F-EC8A-BA788889C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D4220A2-72B3-60B3-5A68-1D77CC5A7F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6564113" cy="8205143"/>
          </a:xfrm>
        </p:spPr>
      </p:pic>
    </p:spTree>
    <p:extLst>
      <p:ext uri="{BB962C8B-B14F-4D97-AF65-F5344CB8AC3E}">
        <p14:creationId xmlns:p14="http://schemas.microsoft.com/office/powerpoint/2010/main" val="3120489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C8DE35-BB13-FC67-56A0-4A8EFB50F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C9E893-C911-2EF5-680D-35B0A8AE60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620" y="116631"/>
            <a:ext cx="5921692" cy="7288237"/>
          </a:xfrm>
        </p:spPr>
      </p:pic>
    </p:spTree>
    <p:extLst>
      <p:ext uri="{BB962C8B-B14F-4D97-AF65-F5344CB8AC3E}">
        <p14:creationId xmlns:p14="http://schemas.microsoft.com/office/powerpoint/2010/main" val="2478060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33577F-C312-9793-8E35-2CE498BE7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270064-2C09-24F9-3A93-87BD19BA58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482" y="-57210"/>
            <a:ext cx="7951035" cy="6885135"/>
          </a:xfrm>
        </p:spPr>
      </p:pic>
    </p:spTree>
    <p:extLst>
      <p:ext uri="{BB962C8B-B14F-4D97-AF65-F5344CB8AC3E}">
        <p14:creationId xmlns:p14="http://schemas.microsoft.com/office/powerpoint/2010/main" val="2227242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4FD8EC-21FB-B285-6680-2791359CC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1097F0-91CF-04F2-4B02-29588B4D03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716" y="-111869"/>
            <a:ext cx="5112568" cy="6969869"/>
          </a:xfrm>
        </p:spPr>
      </p:pic>
    </p:spTree>
    <p:extLst>
      <p:ext uri="{BB962C8B-B14F-4D97-AF65-F5344CB8AC3E}">
        <p14:creationId xmlns:p14="http://schemas.microsoft.com/office/powerpoint/2010/main" val="700932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7BE06D-9EDF-81C1-5654-C52C0630E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FAC6B2-439F-7A7C-41D8-A060150E27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595" y="0"/>
            <a:ext cx="6341709" cy="7038056"/>
          </a:xfrm>
        </p:spPr>
      </p:pic>
    </p:spTree>
    <p:extLst>
      <p:ext uri="{BB962C8B-B14F-4D97-AF65-F5344CB8AC3E}">
        <p14:creationId xmlns:p14="http://schemas.microsoft.com/office/powerpoint/2010/main" val="2981910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DF8412-9DF3-623F-A0A7-742ABFECD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D13E9A-A48A-FB3D-1862-437F83B103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134" y="0"/>
            <a:ext cx="9279354" cy="7379987"/>
          </a:xfrm>
        </p:spPr>
      </p:pic>
    </p:spTree>
    <p:extLst>
      <p:ext uri="{BB962C8B-B14F-4D97-AF65-F5344CB8AC3E}">
        <p14:creationId xmlns:p14="http://schemas.microsoft.com/office/powerpoint/2010/main" val="12675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A7A110-C94D-BB31-782C-95D526FE2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59029F-4CC3-4352-B022-C98696C89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63" y="116631"/>
            <a:ext cx="9280693" cy="6870291"/>
          </a:xfrm>
        </p:spPr>
      </p:pic>
    </p:spTree>
    <p:extLst>
      <p:ext uri="{BB962C8B-B14F-4D97-AF65-F5344CB8AC3E}">
        <p14:creationId xmlns:p14="http://schemas.microsoft.com/office/powerpoint/2010/main" val="3712778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9BE530-9550-0A99-1132-1AA62BD05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19F750-A17B-51FE-1C5C-2220231EB4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5125"/>
            <a:ext cx="8454102" cy="5988323"/>
          </a:xfrm>
        </p:spPr>
      </p:pic>
    </p:spTree>
    <p:extLst>
      <p:ext uri="{BB962C8B-B14F-4D97-AF65-F5344CB8AC3E}">
        <p14:creationId xmlns:p14="http://schemas.microsoft.com/office/powerpoint/2010/main" val="314509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F5FDE2-EC91-4C8F-121A-26C86CA2B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73297B-F4B5-362C-A5BC-B5B7AB922E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302" y="25690"/>
            <a:ext cx="6031395" cy="7081874"/>
          </a:xfrm>
        </p:spPr>
      </p:pic>
    </p:spTree>
    <p:extLst>
      <p:ext uri="{BB962C8B-B14F-4D97-AF65-F5344CB8AC3E}">
        <p14:creationId xmlns:p14="http://schemas.microsoft.com/office/powerpoint/2010/main" val="2213326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57F8BE-E5E7-8C70-5B82-DF000BF00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B826FC-8500-A797-1066-2500432FEB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088" y="116631"/>
            <a:ext cx="4662136" cy="6665259"/>
          </a:xfrm>
        </p:spPr>
      </p:pic>
    </p:spTree>
    <p:extLst>
      <p:ext uri="{BB962C8B-B14F-4D97-AF65-F5344CB8AC3E}">
        <p14:creationId xmlns:p14="http://schemas.microsoft.com/office/powerpoint/2010/main" val="406208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9A5E48-6282-8EC2-EE7D-3D6AE70F6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8F28D4-E6AE-C408-B220-FE238D911D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555" y="0"/>
            <a:ext cx="5021685" cy="6785254"/>
          </a:xfrm>
        </p:spPr>
      </p:pic>
    </p:spTree>
    <p:extLst>
      <p:ext uri="{BB962C8B-B14F-4D97-AF65-F5344CB8AC3E}">
        <p14:creationId xmlns:p14="http://schemas.microsoft.com/office/powerpoint/2010/main" val="729360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D7D1D4-5A19-05BD-79E9-07E11C2A8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EE48C9-84C2-115D-685F-71665FC445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40267" cy="6788251"/>
          </a:xfrm>
        </p:spPr>
      </p:pic>
    </p:spTree>
    <p:extLst>
      <p:ext uri="{BB962C8B-B14F-4D97-AF65-F5344CB8AC3E}">
        <p14:creationId xmlns:p14="http://schemas.microsoft.com/office/powerpoint/2010/main" val="874164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2951A0-0E7D-B30F-3E8F-E0803BBEF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11DCE7-D16D-4153-8F75-416D2F178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160" y="116632"/>
            <a:ext cx="5681096" cy="6567742"/>
          </a:xfrm>
        </p:spPr>
      </p:pic>
    </p:spTree>
    <p:extLst>
      <p:ext uri="{BB962C8B-B14F-4D97-AF65-F5344CB8AC3E}">
        <p14:creationId xmlns:p14="http://schemas.microsoft.com/office/powerpoint/2010/main" val="1453724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BC2459-CEA9-8CE3-111C-0DA32E49F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B027C8-7A3E-D60C-52B9-9508BACD79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324" y="0"/>
            <a:ext cx="7627092" cy="7756366"/>
          </a:xfrm>
        </p:spPr>
      </p:pic>
    </p:spTree>
    <p:extLst>
      <p:ext uri="{BB962C8B-B14F-4D97-AF65-F5344CB8AC3E}">
        <p14:creationId xmlns:p14="http://schemas.microsoft.com/office/powerpoint/2010/main" val="3479390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21436-EB8D-6F19-E51B-87F412749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B1CAE5-506E-40F4-BCBE-F13C565750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862" y="0"/>
            <a:ext cx="5330402" cy="6976396"/>
          </a:xfrm>
        </p:spPr>
      </p:pic>
    </p:spTree>
    <p:extLst>
      <p:ext uri="{BB962C8B-B14F-4D97-AF65-F5344CB8AC3E}">
        <p14:creationId xmlns:p14="http://schemas.microsoft.com/office/powerpoint/2010/main" val="1241256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7B351E-89E8-A8EF-FE9A-7E7A3E5E9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CB136C8-34BC-53A5-9A92-1609058221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442" y="365125"/>
            <a:ext cx="8378990" cy="6532994"/>
          </a:xfrm>
        </p:spPr>
      </p:pic>
    </p:spTree>
    <p:extLst>
      <p:ext uri="{BB962C8B-B14F-4D97-AF65-F5344CB8AC3E}">
        <p14:creationId xmlns:p14="http://schemas.microsoft.com/office/powerpoint/2010/main" val="3146852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E9DB9D-DA61-8898-0A3C-DD03CF1D1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75A773-E271-FA5C-B080-731B96E7C1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436664" cy="6743896"/>
          </a:xfrm>
        </p:spPr>
      </p:pic>
    </p:spTree>
    <p:extLst>
      <p:ext uri="{BB962C8B-B14F-4D97-AF65-F5344CB8AC3E}">
        <p14:creationId xmlns:p14="http://schemas.microsoft.com/office/powerpoint/2010/main" val="2916102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3969C6-F9C5-5B31-FF3B-CDF726351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3DFBB0-88B9-9589-C908-EA46B164F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8804328" cy="6864625"/>
          </a:xfrm>
        </p:spPr>
      </p:pic>
    </p:spTree>
    <p:extLst>
      <p:ext uri="{BB962C8B-B14F-4D97-AF65-F5344CB8AC3E}">
        <p14:creationId xmlns:p14="http://schemas.microsoft.com/office/powerpoint/2010/main" val="3131370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481654-4AE5-E242-8600-11F526A30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4269CF-0852-2A76-F1A9-DC8A119755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06508"/>
            <a:ext cx="8570929" cy="7071016"/>
          </a:xfrm>
        </p:spPr>
      </p:pic>
    </p:spTree>
    <p:extLst>
      <p:ext uri="{BB962C8B-B14F-4D97-AF65-F5344CB8AC3E}">
        <p14:creationId xmlns:p14="http://schemas.microsoft.com/office/powerpoint/2010/main" val="2753996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059CE9-2409-7ABA-47D1-5080D56F1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3ED9A0-2AD5-285D-50EF-652DEFD755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443" y="0"/>
            <a:ext cx="6755114" cy="7461448"/>
          </a:xfrm>
        </p:spPr>
      </p:pic>
    </p:spTree>
    <p:extLst>
      <p:ext uri="{BB962C8B-B14F-4D97-AF65-F5344CB8AC3E}">
        <p14:creationId xmlns:p14="http://schemas.microsoft.com/office/powerpoint/2010/main" val="1023411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5A3427-4CDC-79F2-CDD4-6BEAD485D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582C5F-35C8-F3A3-6CF1-C54052E335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320" y="-1"/>
            <a:ext cx="6578000" cy="6897321"/>
          </a:xfrm>
        </p:spPr>
      </p:pic>
    </p:spTree>
    <p:extLst>
      <p:ext uri="{BB962C8B-B14F-4D97-AF65-F5344CB8AC3E}">
        <p14:creationId xmlns:p14="http://schemas.microsoft.com/office/powerpoint/2010/main" val="3963095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D6CB13-52EC-B2B6-4D42-6DF1B6BB1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802780-3423-F57B-C554-52B06E29AE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4019720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8E4744-DAEF-DD8C-3952-555A751E9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33C3694-4F34-7950-FC4F-F192B22A43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190" y="116632"/>
            <a:ext cx="5717073" cy="6647760"/>
          </a:xfrm>
        </p:spPr>
      </p:pic>
    </p:spTree>
    <p:extLst>
      <p:ext uri="{BB962C8B-B14F-4D97-AF65-F5344CB8AC3E}">
        <p14:creationId xmlns:p14="http://schemas.microsoft.com/office/powerpoint/2010/main" val="117798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C986E5-DF46-F438-62B7-ED5A3850D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5C388E-DB3D-DA73-1289-080F301715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30513"/>
            <a:ext cx="4896544" cy="6879955"/>
          </a:xfrm>
        </p:spPr>
      </p:pic>
    </p:spTree>
    <p:extLst>
      <p:ext uri="{BB962C8B-B14F-4D97-AF65-F5344CB8AC3E}">
        <p14:creationId xmlns:p14="http://schemas.microsoft.com/office/powerpoint/2010/main" val="2602879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2CBC25-824C-2436-4A22-D368A5A3E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4813AE-A5FA-9429-3DE2-89635E0121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596" y="116632"/>
            <a:ext cx="6966732" cy="6741572"/>
          </a:xfrm>
        </p:spPr>
      </p:pic>
    </p:spTree>
    <p:extLst>
      <p:ext uri="{BB962C8B-B14F-4D97-AF65-F5344CB8AC3E}">
        <p14:creationId xmlns:p14="http://schemas.microsoft.com/office/powerpoint/2010/main" val="2352595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913B46-B694-6D6A-1DFF-414A7B21F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CDE85A-8B3B-3DA6-65FB-213D75B10A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14301" cy="6930897"/>
          </a:xfrm>
        </p:spPr>
      </p:pic>
    </p:spTree>
    <p:extLst>
      <p:ext uri="{BB962C8B-B14F-4D97-AF65-F5344CB8AC3E}">
        <p14:creationId xmlns:p14="http://schemas.microsoft.com/office/powerpoint/2010/main" val="2152126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E397C4-5A1A-40E0-DA52-2A92C5EEA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98F9A6-DD20-2510-F5B3-47F96C7A89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286" y="0"/>
            <a:ext cx="5228961" cy="6981853"/>
          </a:xfrm>
        </p:spPr>
      </p:pic>
    </p:spTree>
    <p:extLst>
      <p:ext uri="{BB962C8B-B14F-4D97-AF65-F5344CB8AC3E}">
        <p14:creationId xmlns:p14="http://schemas.microsoft.com/office/powerpoint/2010/main" val="3684461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2C8B54-8E7D-A405-507A-DABD1EF0E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002358-DCCB-E7B3-0E6D-2C20B2C4A2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49632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6E0C77-8981-287C-05EC-4D1C478EE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4CEB00-4121-A714-DB38-88366760DA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206" y="21390"/>
            <a:ext cx="4861588" cy="683661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5042670-D6EF-8DB3-D429-94F5E5CF63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37321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4121C90-75FE-57B7-C942-3850AF430A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36" y="5540375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658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</TotalTime>
  <Words>4</Words>
  <Application>Microsoft Office PowerPoint</Application>
  <PresentationFormat>Grand écran</PresentationFormat>
  <Paragraphs>2</Paragraphs>
  <Slides>48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jean-louis BEYAERT</dc:creator>
  <cp:lastModifiedBy>jean-louis BEYAERT</cp:lastModifiedBy>
  <cp:revision>5</cp:revision>
  <dcterms:created xsi:type="dcterms:W3CDTF">2025-05-19T11:00:39Z</dcterms:created>
  <dcterms:modified xsi:type="dcterms:W3CDTF">2025-05-19T18:27:53Z</dcterms:modified>
</cp:coreProperties>
</file>