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4" r:id="rId49"/>
    <p:sldId id="305" r:id="rId50"/>
    <p:sldId id="303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7" autoAdjust="0"/>
    <p:restoredTop sz="94660"/>
  </p:normalViewPr>
  <p:slideViewPr>
    <p:cSldViewPr>
      <p:cViewPr varScale="1">
        <p:scale>
          <a:sx n="78" d="100"/>
          <a:sy n="78" d="100"/>
        </p:scale>
        <p:origin x="10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C33CE-3372-4ED6-AD62-34712C544DF1}" type="datetimeFigureOut">
              <a:rPr lang="fr-FR" smtClean="0"/>
              <a:t>09/04/2025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1AC-2884-4787-8B2C-DD3A124DF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3119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C33CE-3372-4ED6-AD62-34712C544DF1}" type="datetimeFigureOut">
              <a:rPr lang="fr-FR" smtClean="0"/>
              <a:t>09/04/2025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1AC-2884-4787-8B2C-DD3A124DF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23180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C33CE-3372-4ED6-AD62-34712C544DF1}" type="datetimeFigureOut">
              <a:rPr lang="fr-FR" smtClean="0"/>
              <a:t>09/04/2025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1AC-2884-4787-8B2C-DD3A124DF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72807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C33CE-3372-4ED6-AD62-34712C544DF1}" type="datetimeFigureOut">
              <a:rPr lang="fr-FR" smtClean="0"/>
              <a:t>09/04/2025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1AC-2884-4787-8B2C-DD3A124DF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09189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C33CE-3372-4ED6-AD62-34712C544DF1}" type="datetimeFigureOut">
              <a:rPr lang="fr-FR" smtClean="0"/>
              <a:t>09/04/2025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1AC-2884-4787-8B2C-DD3A124DF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3226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C33CE-3372-4ED6-AD62-34712C544DF1}" type="datetimeFigureOut">
              <a:rPr lang="fr-FR" smtClean="0"/>
              <a:t>09/04/2025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1AC-2884-4787-8B2C-DD3A124DF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53534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C33CE-3372-4ED6-AD62-34712C544DF1}" type="datetimeFigureOut">
              <a:rPr lang="fr-FR" smtClean="0"/>
              <a:t>09/04/2025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1AC-2884-4787-8B2C-DD3A124DF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46071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C33CE-3372-4ED6-AD62-34712C544DF1}" type="datetimeFigureOut">
              <a:rPr lang="fr-FR" smtClean="0"/>
              <a:t>09/04/2025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1AC-2884-4787-8B2C-DD3A124DF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8550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C33CE-3372-4ED6-AD62-34712C544DF1}" type="datetimeFigureOut">
              <a:rPr lang="fr-FR" smtClean="0"/>
              <a:t>09/04/2025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1AC-2884-4787-8B2C-DD3A124DF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8948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C33CE-3372-4ED6-AD62-34712C544DF1}" type="datetimeFigureOut">
              <a:rPr lang="fr-FR" smtClean="0"/>
              <a:t>09/04/2025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1AC-2884-4787-8B2C-DD3A124DF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04840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DC33CE-3372-4ED6-AD62-34712C544DF1}" type="datetimeFigureOut">
              <a:rPr lang="fr-FR" smtClean="0"/>
              <a:t>09/04/2025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DAE1AC-2884-4787-8B2C-DD3A124DF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34139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DC33CE-3372-4ED6-AD62-34712C544DF1}" type="datetimeFigureOut">
              <a:rPr lang="fr-FR" smtClean="0"/>
              <a:t>09/04/2025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AE1AC-2884-4787-8B2C-DD3A124DF59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3557472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2FA93F-2814-9C5B-D770-D6F58EC039B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02797E53-2AA0-8CD5-91EF-7F37ADEE8C59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0CB987A-EF15-8254-393E-104FEEEC74E7}"/>
              </a:ext>
            </a:extLst>
          </p:cNvPr>
          <p:cNvSpPr/>
          <p:nvPr/>
        </p:nvSpPr>
        <p:spPr>
          <a:xfrm>
            <a:off x="2567608" y="404664"/>
            <a:ext cx="6637805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HUMOUR CH’TI N°92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A938D5A-5AB2-B7FF-A985-BF7F785610A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975" y="0"/>
            <a:ext cx="4972050" cy="6858000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06200BC9-AE9D-A1FD-2B7F-5A79ED786A0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4832" y="5021262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0664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  <p:sndAc>
          <p:stSnd loop="1">
            <p:snd r:embed="rId2" name="Musique Humour 6.wav"/>
          </p:stSnd>
        </p:sndAc>
      </p:transition>
    </mc:Choice>
    <mc:Fallback>
      <p:transition spd="slow">
        <p:push dir="u"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4E92B8-6ECE-D2E5-0142-1430DEBA4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9AB0BD-A7A6-4850-8187-AA07D0E88E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361275" cy="6701594"/>
          </a:xfrm>
        </p:spPr>
      </p:pic>
    </p:spTree>
    <p:extLst>
      <p:ext uri="{BB962C8B-B14F-4D97-AF65-F5344CB8AC3E}">
        <p14:creationId xmlns:p14="http://schemas.microsoft.com/office/powerpoint/2010/main" val="52390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A580CA8-2AAE-906D-19EC-8E3A2A2210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BF8EF07-F590-A1A6-763A-C309DBCDF7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868905" cy="7821488"/>
          </a:xfrm>
        </p:spPr>
      </p:pic>
    </p:spTree>
    <p:extLst>
      <p:ext uri="{BB962C8B-B14F-4D97-AF65-F5344CB8AC3E}">
        <p14:creationId xmlns:p14="http://schemas.microsoft.com/office/powerpoint/2010/main" val="22063827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9058B3-85B4-12A5-881E-14310C04C1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26D5782-4504-B6E1-5F8B-23DE19B9DB5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7962" y="0"/>
            <a:ext cx="5820326" cy="7214549"/>
          </a:xfrm>
        </p:spPr>
      </p:pic>
    </p:spTree>
    <p:extLst>
      <p:ext uri="{BB962C8B-B14F-4D97-AF65-F5344CB8AC3E}">
        <p14:creationId xmlns:p14="http://schemas.microsoft.com/office/powerpoint/2010/main" val="40646381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7FACC3-D137-A14F-D54F-D1EB0F27B7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67D41B0-B16D-B2F6-EE7B-F6474EB88F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3530" y="365124"/>
            <a:ext cx="7006806" cy="6397519"/>
          </a:xfrm>
        </p:spPr>
      </p:pic>
    </p:spTree>
    <p:extLst>
      <p:ext uri="{BB962C8B-B14F-4D97-AF65-F5344CB8AC3E}">
        <p14:creationId xmlns:p14="http://schemas.microsoft.com/office/powerpoint/2010/main" val="2408511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27A183-017D-CDF2-BE96-6DA4169E4B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4ABD578-9025-3941-EEBD-1D1A1EC1F0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172471"/>
            <a:ext cx="7857579" cy="6286064"/>
          </a:xfrm>
        </p:spPr>
      </p:pic>
    </p:spTree>
    <p:extLst>
      <p:ext uri="{BB962C8B-B14F-4D97-AF65-F5344CB8AC3E}">
        <p14:creationId xmlns:p14="http://schemas.microsoft.com/office/powerpoint/2010/main" val="4249234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ED8E02D-2D75-7545-6A08-052E6FCCCE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BEFF56-1AE0-4023-DA5A-8A56989080C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22169"/>
            <a:ext cx="6980383" cy="6613661"/>
          </a:xfrm>
        </p:spPr>
      </p:pic>
    </p:spTree>
    <p:extLst>
      <p:ext uri="{BB962C8B-B14F-4D97-AF65-F5344CB8AC3E}">
        <p14:creationId xmlns:p14="http://schemas.microsoft.com/office/powerpoint/2010/main" val="24575866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680C8A-C1A8-1CBC-FEA2-3A1308B2CB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40C7E8-FC6D-6783-CD4D-F4C432CE3A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99392"/>
            <a:ext cx="7902062" cy="6782603"/>
          </a:xfrm>
        </p:spPr>
      </p:pic>
    </p:spTree>
    <p:extLst>
      <p:ext uri="{BB962C8B-B14F-4D97-AF65-F5344CB8AC3E}">
        <p14:creationId xmlns:p14="http://schemas.microsoft.com/office/powerpoint/2010/main" val="26250333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B82789-6688-2E07-A201-7848BE45BF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4581FE-6B4F-ABCF-A7C7-0F5C1777B7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16632"/>
            <a:ext cx="8972807" cy="7731570"/>
          </a:xfrm>
        </p:spPr>
      </p:pic>
    </p:spTree>
    <p:extLst>
      <p:ext uri="{BB962C8B-B14F-4D97-AF65-F5344CB8AC3E}">
        <p14:creationId xmlns:p14="http://schemas.microsoft.com/office/powerpoint/2010/main" val="11545782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262394-88F7-B8C7-3067-05D2C1EEF4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5BB1B3B-E505-668C-3006-E4228AF5E5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7130" y="0"/>
            <a:ext cx="6475214" cy="7668017"/>
          </a:xfrm>
        </p:spPr>
      </p:pic>
    </p:spTree>
    <p:extLst>
      <p:ext uri="{BB962C8B-B14F-4D97-AF65-F5344CB8AC3E}">
        <p14:creationId xmlns:p14="http://schemas.microsoft.com/office/powerpoint/2010/main" val="3987229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32E17E2-ABF3-075B-3F3A-E8C4E3D795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9D43821-68BC-BA91-DD56-54180441929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7420" y="-459432"/>
            <a:ext cx="5800828" cy="7251036"/>
          </a:xfrm>
        </p:spPr>
      </p:pic>
    </p:spTree>
    <p:extLst>
      <p:ext uri="{BB962C8B-B14F-4D97-AF65-F5344CB8AC3E}">
        <p14:creationId xmlns:p14="http://schemas.microsoft.com/office/powerpoint/2010/main" val="33006581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963670-D02A-EB20-85E4-FDCECE61A9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C6147BF-DACD-2793-ABC8-CE63F32FBA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1206" y="-531440"/>
            <a:ext cx="5429049" cy="7875220"/>
          </a:xfrm>
        </p:spPr>
      </p:pic>
    </p:spTree>
    <p:extLst>
      <p:ext uri="{BB962C8B-B14F-4D97-AF65-F5344CB8AC3E}">
        <p14:creationId xmlns:p14="http://schemas.microsoft.com/office/powerpoint/2010/main" val="4293695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02CF80-87ED-E1AA-E087-63F0614C7D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B62581-8FA2-D130-303D-7E3517DFA3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26353"/>
            <a:ext cx="6739951" cy="6859360"/>
          </a:xfrm>
        </p:spPr>
      </p:pic>
    </p:spTree>
    <p:extLst>
      <p:ext uri="{BB962C8B-B14F-4D97-AF65-F5344CB8AC3E}">
        <p14:creationId xmlns:p14="http://schemas.microsoft.com/office/powerpoint/2010/main" val="395959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6CB5CDC-1C07-1035-960A-61270B222C3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DE2A016-4A46-D571-5984-8346488FE6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472" y="365125"/>
            <a:ext cx="8585098" cy="6251025"/>
          </a:xfrm>
        </p:spPr>
      </p:pic>
    </p:spTree>
    <p:extLst>
      <p:ext uri="{BB962C8B-B14F-4D97-AF65-F5344CB8AC3E}">
        <p14:creationId xmlns:p14="http://schemas.microsoft.com/office/powerpoint/2010/main" val="765794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395EFB-BEB7-4BDD-F4F7-1A99A153C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E2323C-208E-E318-E423-8D6E6DD3E5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-8371"/>
            <a:ext cx="7346062" cy="6801392"/>
          </a:xfrm>
        </p:spPr>
      </p:pic>
    </p:spTree>
    <p:extLst>
      <p:ext uri="{BB962C8B-B14F-4D97-AF65-F5344CB8AC3E}">
        <p14:creationId xmlns:p14="http://schemas.microsoft.com/office/powerpoint/2010/main" val="168580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EB803B-318C-FB78-3150-5F9B00649C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33B487-1000-1F5A-42E7-54F499E9105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57370"/>
            <a:ext cx="7159268" cy="6927886"/>
          </a:xfrm>
        </p:spPr>
      </p:pic>
    </p:spTree>
    <p:extLst>
      <p:ext uri="{BB962C8B-B14F-4D97-AF65-F5344CB8AC3E}">
        <p14:creationId xmlns:p14="http://schemas.microsoft.com/office/powerpoint/2010/main" val="4256643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466688-0543-715E-3BDD-F1EE66417D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810D23C-1D11-C75E-4D21-C798B72C627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19245949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D0C9C3-DFE0-7D8B-AE86-7259E0F570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24DBB40-6C2F-1D0B-BB92-B723F9E530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529686" cy="7529686"/>
          </a:xfrm>
        </p:spPr>
      </p:pic>
    </p:spTree>
    <p:extLst>
      <p:ext uri="{BB962C8B-B14F-4D97-AF65-F5344CB8AC3E}">
        <p14:creationId xmlns:p14="http://schemas.microsoft.com/office/powerpoint/2010/main" val="2054987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A650B8-4ECE-DCE0-D09B-22226821AC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A03B2BC-9193-C925-9B3E-01A20846C99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99392"/>
            <a:ext cx="6350251" cy="6893525"/>
          </a:xfrm>
        </p:spPr>
      </p:pic>
    </p:spTree>
    <p:extLst>
      <p:ext uri="{BB962C8B-B14F-4D97-AF65-F5344CB8AC3E}">
        <p14:creationId xmlns:p14="http://schemas.microsoft.com/office/powerpoint/2010/main" val="5860693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3127C1-C5CE-5D4D-E483-4540F1B2AD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034CFBC-626B-143C-E3CC-7FA852C423C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-2716"/>
            <a:ext cx="7686004" cy="7031669"/>
          </a:xfrm>
        </p:spPr>
      </p:pic>
    </p:spTree>
    <p:extLst>
      <p:ext uri="{BB962C8B-B14F-4D97-AF65-F5344CB8AC3E}">
        <p14:creationId xmlns:p14="http://schemas.microsoft.com/office/powerpoint/2010/main" val="51820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7E40E6-7CCD-686D-18D1-3C0ED1180B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5BC47CB-D73E-126C-9C1E-5132E1B619E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7097638" cy="7097638"/>
          </a:xfrm>
        </p:spPr>
      </p:pic>
    </p:spTree>
    <p:extLst>
      <p:ext uri="{BB962C8B-B14F-4D97-AF65-F5344CB8AC3E}">
        <p14:creationId xmlns:p14="http://schemas.microsoft.com/office/powerpoint/2010/main" val="3205161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C647EFF-FFD5-CF56-0490-4BAB41493F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070AA9A-D0A6-B532-2B04-34F9C99584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8729" y="0"/>
            <a:ext cx="5389519" cy="6830283"/>
          </a:xfrm>
        </p:spPr>
      </p:pic>
    </p:spTree>
    <p:extLst>
      <p:ext uri="{BB962C8B-B14F-4D97-AF65-F5344CB8AC3E}">
        <p14:creationId xmlns:p14="http://schemas.microsoft.com/office/powerpoint/2010/main" val="933486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385C2F-6CFE-CA01-236F-554E06983C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BF889D2-B052-C936-DBBE-4C43520C0D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-23614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669437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4AF473-63A1-20CF-E52E-9416D76307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CD98A2-2146-5415-8FC0-3A5E7F71140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1026" y="0"/>
            <a:ext cx="5169230" cy="7219475"/>
          </a:xfrm>
        </p:spPr>
      </p:pic>
    </p:spTree>
    <p:extLst>
      <p:ext uri="{BB962C8B-B14F-4D97-AF65-F5344CB8AC3E}">
        <p14:creationId xmlns:p14="http://schemas.microsoft.com/office/powerpoint/2010/main" val="912380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EFD4A45-6014-BC26-0E6C-36CA3440F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ACA534-4D37-69C6-C23E-269018F539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6112" y="0"/>
            <a:ext cx="7610288" cy="6836576"/>
          </a:xfrm>
        </p:spPr>
      </p:pic>
    </p:spTree>
    <p:extLst>
      <p:ext uri="{BB962C8B-B14F-4D97-AF65-F5344CB8AC3E}">
        <p14:creationId xmlns:p14="http://schemas.microsoft.com/office/powerpoint/2010/main" val="27333215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5ED1F2-EAF5-5500-3875-16B4376FEE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421DFF-5B21-B20C-CB79-8B235F85D1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55605"/>
            <a:ext cx="5830301" cy="7245423"/>
          </a:xfrm>
        </p:spPr>
      </p:pic>
    </p:spTree>
    <p:extLst>
      <p:ext uri="{BB962C8B-B14F-4D97-AF65-F5344CB8AC3E}">
        <p14:creationId xmlns:p14="http://schemas.microsoft.com/office/powerpoint/2010/main" val="10094136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4A9E6C-5152-0F37-8F4B-C2EFB1F7AD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3AB146-8855-816E-2582-D006170C47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-99392"/>
            <a:ext cx="4670486" cy="6854784"/>
          </a:xfrm>
        </p:spPr>
      </p:pic>
    </p:spTree>
    <p:extLst>
      <p:ext uri="{BB962C8B-B14F-4D97-AF65-F5344CB8AC3E}">
        <p14:creationId xmlns:p14="http://schemas.microsoft.com/office/powerpoint/2010/main" val="11305159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55E525-1214-0744-2C07-AAD91BCC7A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5F193F-8205-20D0-7F9A-243D8CFEFA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4395" y="0"/>
            <a:ext cx="6183893" cy="6889281"/>
          </a:xfrm>
        </p:spPr>
      </p:pic>
    </p:spTree>
    <p:extLst>
      <p:ext uri="{BB962C8B-B14F-4D97-AF65-F5344CB8AC3E}">
        <p14:creationId xmlns:p14="http://schemas.microsoft.com/office/powerpoint/2010/main" val="1648648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A9628F-8FB1-E68E-D381-43E05389DB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90B7DD-875F-A230-59D0-9B849C85A2B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4107711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20A9414-B83D-803D-63F5-41348352FD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DAB6A1-1C15-DDB2-6E87-C6A7AACA680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433283" cy="6791604"/>
          </a:xfrm>
        </p:spPr>
      </p:pic>
    </p:spTree>
    <p:extLst>
      <p:ext uri="{BB962C8B-B14F-4D97-AF65-F5344CB8AC3E}">
        <p14:creationId xmlns:p14="http://schemas.microsoft.com/office/powerpoint/2010/main" val="19844819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98650C-8709-9F70-BCF9-037E1151F3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813B4F-0DB7-FB43-A156-B138D053E1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69197"/>
            <a:ext cx="7776864" cy="6519605"/>
          </a:xfrm>
        </p:spPr>
      </p:pic>
    </p:spTree>
    <p:extLst>
      <p:ext uri="{BB962C8B-B14F-4D97-AF65-F5344CB8AC3E}">
        <p14:creationId xmlns:p14="http://schemas.microsoft.com/office/powerpoint/2010/main" val="2284092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524601-169F-F81D-B761-FBF0734C75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B2A28813-C0C4-1A14-FD8E-0FA02A9BF2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76210" y="0"/>
            <a:ext cx="5518546" cy="6858000"/>
          </a:xfrm>
        </p:spPr>
      </p:pic>
    </p:spTree>
    <p:extLst>
      <p:ext uri="{BB962C8B-B14F-4D97-AF65-F5344CB8AC3E}">
        <p14:creationId xmlns:p14="http://schemas.microsoft.com/office/powerpoint/2010/main" val="22488383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31011E-3C0C-EEDC-C394-C61D32D56B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5877E8-0D92-3088-4A31-51E96D2838A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484" y="0"/>
            <a:ext cx="6336811" cy="6904108"/>
          </a:xfrm>
        </p:spPr>
      </p:pic>
    </p:spTree>
    <p:extLst>
      <p:ext uri="{BB962C8B-B14F-4D97-AF65-F5344CB8AC3E}">
        <p14:creationId xmlns:p14="http://schemas.microsoft.com/office/powerpoint/2010/main" val="874181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C683FA-C10D-1FBC-374A-6689CEB7CA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7E7828-71FF-8582-AD22-6C3FF3A362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19851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9402134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F6F325-5DF9-5135-8BEB-55BF8E4193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47A4B3-FEB0-B643-31FA-64EA1E3090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7053014" cy="7053014"/>
          </a:xfrm>
        </p:spPr>
      </p:pic>
    </p:spTree>
    <p:extLst>
      <p:ext uri="{BB962C8B-B14F-4D97-AF65-F5344CB8AC3E}">
        <p14:creationId xmlns:p14="http://schemas.microsoft.com/office/powerpoint/2010/main" val="2725790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4220F3-2BEF-17F5-3F8E-5CD85A41C0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347ECAA-268A-2807-8585-943FC9F4C82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0050" y="116632"/>
            <a:ext cx="4934182" cy="6735055"/>
          </a:xfrm>
        </p:spPr>
      </p:pic>
    </p:spTree>
    <p:extLst>
      <p:ext uri="{BB962C8B-B14F-4D97-AF65-F5344CB8AC3E}">
        <p14:creationId xmlns:p14="http://schemas.microsoft.com/office/powerpoint/2010/main" val="404138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C639171-35AB-B448-C117-54B1053A66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3DD63A-9337-AF71-1098-2294BB8E2BC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1552" y="0"/>
            <a:ext cx="5224946" cy="7173416"/>
          </a:xfrm>
        </p:spPr>
      </p:pic>
    </p:spTree>
    <p:extLst>
      <p:ext uri="{BB962C8B-B14F-4D97-AF65-F5344CB8AC3E}">
        <p14:creationId xmlns:p14="http://schemas.microsoft.com/office/powerpoint/2010/main" val="3360935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BEA1CF-89D3-4033-F8B5-75D4B5AC57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32C1F23-FE3F-20D2-E154-002EF4D651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8721" y="0"/>
            <a:ext cx="6532513" cy="7389440"/>
          </a:xfrm>
        </p:spPr>
      </p:pic>
    </p:spTree>
    <p:extLst>
      <p:ext uri="{BB962C8B-B14F-4D97-AF65-F5344CB8AC3E}">
        <p14:creationId xmlns:p14="http://schemas.microsoft.com/office/powerpoint/2010/main" val="248473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616FB3-992F-601C-6607-C6C7F9345C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82CC709-2682-0883-C14D-48687BD422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2688" y="0"/>
            <a:ext cx="6727669" cy="7533456"/>
          </a:xfrm>
        </p:spPr>
      </p:pic>
    </p:spTree>
    <p:extLst>
      <p:ext uri="{BB962C8B-B14F-4D97-AF65-F5344CB8AC3E}">
        <p14:creationId xmlns:p14="http://schemas.microsoft.com/office/powerpoint/2010/main" val="8149779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85B6833-23ED-75C5-EC2A-87106E0DEF3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70E27E4-1F3A-62E0-09D1-62BFD706EC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-99392"/>
            <a:ext cx="6552275" cy="6870487"/>
          </a:xfrm>
        </p:spPr>
      </p:pic>
    </p:spTree>
    <p:extLst>
      <p:ext uri="{BB962C8B-B14F-4D97-AF65-F5344CB8AC3E}">
        <p14:creationId xmlns:p14="http://schemas.microsoft.com/office/powerpoint/2010/main" val="3645315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B88689-B368-1D0A-A0EF-661CD3BF80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7D1440-54C3-0FA9-A774-1B05C354A8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544" y="0"/>
            <a:ext cx="6791658" cy="7821488"/>
          </a:xfrm>
        </p:spPr>
      </p:pic>
    </p:spTree>
    <p:extLst>
      <p:ext uri="{BB962C8B-B14F-4D97-AF65-F5344CB8AC3E}">
        <p14:creationId xmlns:p14="http://schemas.microsoft.com/office/powerpoint/2010/main" val="40436515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B55B649-76F0-77F1-8EB4-C6128ACCA7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D36EE1-B5D6-9F9F-9C1C-7A0485DA1AD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5994736" cy="6903728"/>
          </a:xfrm>
        </p:spPr>
      </p:pic>
    </p:spTree>
    <p:extLst>
      <p:ext uri="{BB962C8B-B14F-4D97-AF65-F5344CB8AC3E}">
        <p14:creationId xmlns:p14="http://schemas.microsoft.com/office/powerpoint/2010/main" val="2396443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C86691-5A9A-3B43-5617-C624B15971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9F62E8-EEB2-4333-1A26-C711442C0E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3474" y="0"/>
            <a:ext cx="5304774" cy="6908309"/>
          </a:xfrm>
        </p:spPr>
      </p:pic>
    </p:spTree>
    <p:extLst>
      <p:ext uri="{BB962C8B-B14F-4D97-AF65-F5344CB8AC3E}">
        <p14:creationId xmlns:p14="http://schemas.microsoft.com/office/powerpoint/2010/main" val="1492044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FD1091-0E38-A527-81FC-539B2148B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ADD983-131F-EED3-49C8-F942489C40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090" y="365125"/>
            <a:ext cx="9240374" cy="6635102"/>
          </a:xfrm>
        </p:spPr>
      </p:pic>
    </p:spTree>
    <p:extLst>
      <p:ext uri="{BB962C8B-B14F-4D97-AF65-F5344CB8AC3E}">
        <p14:creationId xmlns:p14="http://schemas.microsoft.com/office/powerpoint/2010/main" val="2955451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F0DFEA7-DBB1-8949-3EC7-20D4BC1F06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EEC570-1E63-0DF2-1303-2CC8F285621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54796" y="548680"/>
            <a:ext cx="7725580" cy="6144251"/>
          </a:xfrm>
        </p:spPr>
      </p:pic>
    </p:spTree>
    <p:extLst>
      <p:ext uri="{BB962C8B-B14F-4D97-AF65-F5344CB8AC3E}">
        <p14:creationId xmlns:p14="http://schemas.microsoft.com/office/powerpoint/2010/main" val="32266859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0C18DC-F451-14D8-3A3D-815FA92020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EEB5C09-2D8D-48D9-5727-2F94D322A4A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7109631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634702-6362-4077-5417-B236F8781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2167480-699E-0CFF-03DC-A325E34911A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660" y="692696"/>
            <a:ext cx="9487787" cy="5754229"/>
          </a:xfrm>
        </p:spPr>
      </p:pic>
    </p:spTree>
    <p:extLst>
      <p:ext uri="{BB962C8B-B14F-4D97-AF65-F5344CB8AC3E}">
        <p14:creationId xmlns:p14="http://schemas.microsoft.com/office/powerpoint/2010/main" val="15676859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4B6E537-45BA-A909-2B3E-973DF9257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B94117-00E3-540B-0D67-F2820042FDA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-152845"/>
            <a:ext cx="5367838" cy="7010845"/>
          </a:xfrm>
        </p:spPr>
      </p:pic>
    </p:spTree>
    <p:extLst>
      <p:ext uri="{BB962C8B-B14F-4D97-AF65-F5344CB8AC3E}">
        <p14:creationId xmlns:p14="http://schemas.microsoft.com/office/powerpoint/2010/main" val="3157792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B44AB3-7B7D-1546-26DB-57D9F03421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1896639-77C4-EE3E-3E69-2FEB42B84B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365125"/>
            <a:ext cx="8763742" cy="6536291"/>
          </a:xfrm>
        </p:spPr>
      </p:pic>
    </p:spTree>
    <p:extLst>
      <p:ext uri="{BB962C8B-B14F-4D97-AF65-F5344CB8AC3E}">
        <p14:creationId xmlns:p14="http://schemas.microsoft.com/office/powerpoint/2010/main" val="451419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8DCF54-FAA5-0D1B-BC05-74949DF26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426E97-3C57-2D6E-2339-497A3590E0D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24603" y="36449"/>
            <a:ext cx="6142793" cy="6785101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E03FBEFD-1111-9DEC-3FD1-8104E2A4C16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5574271"/>
            <a:ext cx="1629771" cy="92271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A555F16A-183B-24AA-3694-ECAB602A12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10844" y="5588162"/>
            <a:ext cx="1760438" cy="934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53572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500">
        <p:push dir="u"/>
      </p:transition>
    </mc:Choice>
    <mc:Fallback>
      <p:transition spd="slow">
        <p:push dir="u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92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N°92</dc:title>
  <dc:creator>Perroquet34740</dc:creator>
  <cp:lastModifiedBy>jean-louis BEYAERT</cp:lastModifiedBy>
  <cp:revision>6</cp:revision>
  <dcterms:created xsi:type="dcterms:W3CDTF">2025-04-09T10:29:41Z</dcterms:created>
  <dcterms:modified xsi:type="dcterms:W3CDTF">2025-04-09T15:58:12Z</dcterms:modified>
</cp:coreProperties>
</file>