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5" r:id="rId49"/>
    <p:sldId id="306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E6E3-980F-4278-B0B3-F1582031D485}" type="datetimeFigureOut">
              <a:rPr lang="fr-FR" smtClean="0"/>
              <a:t>16/04/2025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F57A0-C1A7-4316-A98C-5871A77CCA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3822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E6E3-980F-4278-B0B3-F1582031D485}" type="datetimeFigureOut">
              <a:rPr lang="fr-FR" smtClean="0"/>
              <a:t>16/04/2025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F57A0-C1A7-4316-A98C-5871A77CCA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7095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E6E3-980F-4278-B0B3-F1582031D485}" type="datetimeFigureOut">
              <a:rPr lang="fr-FR" smtClean="0"/>
              <a:t>16/04/2025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F57A0-C1A7-4316-A98C-5871A77CCA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770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E6E3-980F-4278-B0B3-F1582031D485}" type="datetimeFigureOut">
              <a:rPr lang="fr-FR" smtClean="0"/>
              <a:t>16/04/2025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F57A0-C1A7-4316-A98C-5871A77CCA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83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E6E3-980F-4278-B0B3-F1582031D485}" type="datetimeFigureOut">
              <a:rPr lang="fr-FR" smtClean="0"/>
              <a:t>16/04/2025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F57A0-C1A7-4316-A98C-5871A77CCA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035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E6E3-980F-4278-B0B3-F1582031D485}" type="datetimeFigureOut">
              <a:rPr lang="fr-FR" smtClean="0"/>
              <a:t>16/04/2025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F57A0-C1A7-4316-A98C-5871A77CCA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386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E6E3-980F-4278-B0B3-F1582031D485}" type="datetimeFigureOut">
              <a:rPr lang="fr-FR" smtClean="0"/>
              <a:t>16/04/2025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F57A0-C1A7-4316-A98C-5871A77CCA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1968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E6E3-980F-4278-B0B3-F1582031D485}" type="datetimeFigureOut">
              <a:rPr lang="fr-FR" smtClean="0"/>
              <a:t>16/04/2025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F57A0-C1A7-4316-A98C-5871A77CCA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855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E6E3-980F-4278-B0B3-F1582031D485}" type="datetimeFigureOut">
              <a:rPr lang="fr-FR" smtClean="0"/>
              <a:t>16/04/2025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F57A0-C1A7-4316-A98C-5871A77CCA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565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E6E3-980F-4278-B0B3-F1582031D485}" type="datetimeFigureOut">
              <a:rPr lang="fr-FR" smtClean="0"/>
              <a:t>16/04/2025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F57A0-C1A7-4316-A98C-5871A77CCA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580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E6E3-980F-4278-B0B3-F1582031D485}" type="datetimeFigureOut">
              <a:rPr lang="fr-FR" smtClean="0"/>
              <a:t>16/04/2025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F57A0-C1A7-4316-A98C-5871A77CCA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889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11E6E3-980F-4278-B0B3-F1582031D485}" type="datetimeFigureOut">
              <a:rPr lang="fr-FR" smtClean="0"/>
              <a:t>16/04/2025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F57A0-C1A7-4316-A98C-5871A77CCA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4021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EA52F1-DE52-C9D0-3DF0-7C5281D04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7459FE-0A0A-7411-00D6-68712D2C0F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755" y="0"/>
            <a:ext cx="5798509" cy="677962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AAD7833-ED41-1677-AF1E-92F6DE4048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424" y="515719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960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6C2F2A-851E-BCD8-51E3-A6F6B68602E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4755CE-6A21-7F30-B986-B77AE77EDC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D4EEF35-DE04-2186-F95A-C8468F184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506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963A7F-57B7-0054-10E7-790602FBD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28E3A1-756E-B8EE-D392-C9AA36B757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77323"/>
            <a:ext cx="6142793" cy="6785101"/>
          </a:xfrm>
        </p:spPr>
      </p:pic>
    </p:spTree>
    <p:extLst>
      <p:ext uri="{BB962C8B-B14F-4D97-AF65-F5344CB8AC3E}">
        <p14:creationId xmlns:p14="http://schemas.microsoft.com/office/powerpoint/2010/main" val="2639795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0685FB-46EB-AC55-EFBC-7EA1D270A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695664-CE75-695C-2398-8D34DF9E23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890186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6F8763-A572-E8FC-1945-860808E26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14B040-55F2-AE70-DD37-67936BD91C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14560"/>
            <a:ext cx="8619726" cy="6428879"/>
          </a:xfrm>
        </p:spPr>
      </p:pic>
    </p:spTree>
    <p:extLst>
      <p:ext uri="{BB962C8B-B14F-4D97-AF65-F5344CB8AC3E}">
        <p14:creationId xmlns:p14="http://schemas.microsoft.com/office/powerpoint/2010/main" val="3923529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6364F4-1EC0-AED9-71EA-A423E2F95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F875CE-1760-A79F-DEA3-9656D3E64A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972" y="0"/>
            <a:ext cx="4430235" cy="6929822"/>
          </a:xfrm>
        </p:spPr>
      </p:pic>
    </p:spTree>
    <p:extLst>
      <p:ext uri="{BB962C8B-B14F-4D97-AF65-F5344CB8AC3E}">
        <p14:creationId xmlns:p14="http://schemas.microsoft.com/office/powerpoint/2010/main" val="2995433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0CC2BA-A5A3-E2A3-02B3-668C239DC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2A74D6-03CF-4C8C-1249-A267E5A71F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6792366" cy="6947325"/>
          </a:xfrm>
        </p:spPr>
      </p:pic>
    </p:spTree>
    <p:extLst>
      <p:ext uri="{BB962C8B-B14F-4D97-AF65-F5344CB8AC3E}">
        <p14:creationId xmlns:p14="http://schemas.microsoft.com/office/powerpoint/2010/main" val="1080205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6A864F-D6AB-DB4B-C700-EDCC34C85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A95E55-3419-888D-BD53-832F83B8C7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35872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941AB5-BDA5-F54D-4270-AE820B520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7C7BDA-9D32-9727-75F3-BAFF0BC5F7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024" y="188640"/>
            <a:ext cx="7124320" cy="6504814"/>
          </a:xfrm>
        </p:spPr>
      </p:pic>
    </p:spTree>
    <p:extLst>
      <p:ext uri="{BB962C8B-B14F-4D97-AF65-F5344CB8AC3E}">
        <p14:creationId xmlns:p14="http://schemas.microsoft.com/office/powerpoint/2010/main" val="2282994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7E6431-639F-C1EA-DB30-C936279EF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741B3D-70A8-E5D4-7EB4-E597E3D5DF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146" y="116631"/>
            <a:ext cx="6856189" cy="6856189"/>
          </a:xfrm>
        </p:spPr>
      </p:pic>
    </p:spTree>
    <p:extLst>
      <p:ext uri="{BB962C8B-B14F-4D97-AF65-F5344CB8AC3E}">
        <p14:creationId xmlns:p14="http://schemas.microsoft.com/office/powerpoint/2010/main" val="3376462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9EC32D-B70E-0F83-B8EC-347C21F74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B4C273-3612-2E70-3513-AA6BCB9D0C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389" y="0"/>
            <a:ext cx="7504955" cy="6811563"/>
          </a:xfrm>
        </p:spPr>
      </p:pic>
    </p:spTree>
    <p:extLst>
      <p:ext uri="{BB962C8B-B14F-4D97-AF65-F5344CB8AC3E}">
        <p14:creationId xmlns:p14="http://schemas.microsoft.com/office/powerpoint/2010/main" val="1186403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3A7DD5-27D8-5C0B-3605-551BCC5EA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1DFA59-1054-FB8E-AE8A-5F12CA53BF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64738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72C092-6FCB-028B-92B4-8BCFD98B3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BC790C-FEE8-9D62-47B5-E138F7EE46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682" y="0"/>
            <a:ext cx="5404581" cy="7141035"/>
          </a:xfrm>
        </p:spPr>
      </p:pic>
    </p:spTree>
    <p:extLst>
      <p:ext uri="{BB962C8B-B14F-4D97-AF65-F5344CB8AC3E}">
        <p14:creationId xmlns:p14="http://schemas.microsoft.com/office/powerpoint/2010/main" val="1361339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9719EA-8C0D-4559-86FA-501A3D917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90474C-4AC6-19D1-9986-6851CE32F4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252" y="0"/>
            <a:ext cx="5796020" cy="6927515"/>
          </a:xfrm>
        </p:spPr>
      </p:pic>
    </p:spTree>
    <p:extLst>
      <p:ext uri="{BB962C8B-B14F-4D97-AF65-F5344CB8AC3E}">
        <p14:creationId xmlns:p14="http://schemas.microsoft.com/office/powerpoint/2010/main" val="2170264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60BA40-0CD6-6248-39BC-BBD2321F46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C64647-F19D-47CC-72E6-6365F5540B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864" y="0"/>
            <a:ext cx="6938464" cy="6964848"/>
          </a:xfrm>
        </p:spPr>
      </p:pic>
    </p:spTree>
    <p:extLst>
      <p:ext uri="{BB962C8B-B14F-4D97-AF65-F5344CB8AC3E}">
        <p14:creationId xmlns:p14="http://schemas.microsoft.com/office/powerpoint/2010/main" val="3459392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89D2BC-EADF-A1EC-0B27-20C5C4449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B27FF6-D8D1-A957-0318-34333577B6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076" y="792584"/>
            <a:ext cx="8747848" cy="5700291"/>
          </a:xfrm>
        </p:spPr>
      </p:pic>
    </p:spTree>
    <p:extLst>
      <p:ext uri="{BB962C8B-B14F-4D97-AF65-F5344CB8AC3E}">
        <p14:creationId xmlns:p14="http://schemas.microsoft.com/office/powerpoint/2010/main" val="1466887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BA428C-F24D-8A06-4762-789943357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AFFC1E-EA7A-C35E-1F36-710909BD04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132" y="0"/>
            <a:ext cx="5964140" cy="6787592"/>
          </a:xfrm>
        </p:spPr>
      </p:pic>
    </p:spTree>
    <p:extLst>
      <p:ext uri="{BB962C8B-B14F-4D97-AF65-F5344CB8AC3E}">
        <p14:creationId xmlns:p14="http://schemas.microsoft.com/office/powerpoint/2010/main" val="4103937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30DFF5-9DE1-05D2-83C5-53D9A91FD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CCFC4E-C259-724E-72EB-EF8AA4A54E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910" y="0"/>
            <a:ext cx="6193369" cy="6746770"/>
          </a:xfrm>
        </p:spPr>
      </p:pic>
    </p:spTree>
    <p:extLst>
      <p:ext uri="{BB962C8B-B14F-4D97-AF65-F5344CB8AC3E}">
        <p14:creationId xmlns:p14="http://schemas.microsoft.com/office/powerpoint/2010/main" val="3507034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BE7626-28C5-EBB8-CC6D-99D896274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FBAD8E-07CF-9C44-4C3D-BAFAB95D7B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28" y="0"/>
            <a:ext cx="7167408" cy="6922136"/>
          </a:xfrm>
        </p:spPr>
      </p:pic>
    </p:spTree>
    <p:extLst>
      <p:ext uri="{BB962C8B-B14F-4D97-AF65-F5344CB8AC3E}">
        <p14:creationId xmlns:p14="http://schemas.microsoft.com/office/powerpoint/2010/main" val="26326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C51882-A624-46E4-7244-101C51262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94B84A-15E6-8956-8F44-EC3A148FBF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490" y="116632"/>
            <a:ext cx="8696958" cy="7242936"/>
          </a:xfrm>
        </p:spPr>
      </p:pic>
    </p:spTree>
    <p:extLst>
      <p:ext uri="{BB962C8B-B14F-4D97-AF65-F5344CB8AC3E}">
        <p14:creationId xmlns:p14="http://schemas.microsoft.com/office/powerpoint/2010/main" val="3858132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140FDE-398D-9849-7F0A-66D2F2406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EFD57A-1445-50CF-AEE1-74EBCC4F11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900" y="0"/>
            <a:ext cx="5849371" cy="6881614"/>
          </a:xfrm>
        </p:spPr>
      </p:pic>
    </p:spTree>
    <p:extLst>
      <p:ext uri="{BB962C8B-B14F-4D97-AF65-F5344CB8AC3E}">
        <p14:creationId xmlns:p14="http://schemas.microsoft.com/office/powerpoint/2010/main" val="4235356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44A788-9CD9-9F41-A2EA-42B2AB113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2CBB95-C1BB-6FC6-7092-AB2C0E9517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781" y="0"/>
            <a:ext cx="6512638" cy="7317432"/>
          </a:xfrm>
        </p:spPr>
      </p:pic>
    </p:spTree>
    <p:extLst>
      <p:ext uri="{BB962C8B-B14F-4D97-AF65-F5344CB8AC3E}">
        <p14:creationId xmlns:p14="http://schemas.microsoft.com/office/powerpoint/2010/main" val="2838471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E8996D-DB34-C0CA-3A8F-4EA3BA94E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67D71A-E97D-CCA2-E2E5-D2B0B2246D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916" y="365124"/>
            <a:ext cx="8300484" cy="6421579"/>
          </a:xfrm>
        </p:spPr>
      </p:pic>
    </p:spTree>
    <p:extLst>
      <p:ext uri="{BB962C8B-B14F-4D97-AF65-F5344CB8AC3E}">
        <p14:creationId xmlns:p14="http://schemas.microsoft.com/office/powerpoint/2010/main" val="23479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9D6260-CD9E-706A-3099-654033A72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6DEBB9-E22B-C728-30E3-A191AC6882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709" y="116632"/>
            <a:ext cx="6757611" cy="6770459"/>
          </a:xfrm>
        </p:spPr>
      </p:pic>
    </p:spTree>
    <p:extLst>
      <p:ext uri="{BB962C8B-B14F-4D97-AF65-F5344CB8AC3E}">
        <p14:creationId xmlns:p14="http://schemas.microsoft.com/office/powerpoint/2010/main" val="2328674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13DF0B-4E18-021F-ECA7-D94081D71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0CBAAA-372B-5AE4-EF1F-BC8FE93997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118" y="0"/>
            <a:ext cx="7686242" cy="6917618"/>
          </a:xfrm>
        </p:spPr>
      </p:pic>
    </p:spTree>
    <p:extLst>
      <p:ext uri="{BB962C8B-B14F-4D97-AF65-F5344CB8AC3E}">
        <p14:creationId xmlns:p14="http://schemas.microsoft.com/office/powerpoint/2010/main" val="4291540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9CAB55-83A5-3857-D425-F2E90BD33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98FEEA-F46B-EA97-256A-8AB52B2516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255" y="0"/>
            <a:ext cx="6190033" cy="6884353"/>
          </a:xfrm>
        </p:spPr>
      </p:pic>
    </p:spTree>
    <p:extLst>
      <p:ext uri="{BB962C8B-B14F-4D97-AF65-F5344CB8AC3E}">
        <p14:creationId xmlns:p14="http://schemas.microsoft.com/office/powerpoint/2010/main" val="2301110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98D2B9-C522-CA18-3150-684E68E21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84A6AB-FE50-A4C9-9419-DDBDFB5A78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232" y="-171400"/>
            <a:ext cx="6306056" cy="7085322"/>
          </a:xfrm>
        </p:spPr>
      </p:pic>
    </p:spTree>
    <p:extLst>
      <p:ext uri="{BB962C8B-B14F-4D97-AF65-F5344CB8AC3E}">
        <p14:creationId xmlns:p14="http://schemas.microsoft.com/office/powerpoint/2010/main" val="3011970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21C165-D502-50BF-767C-12AB66A66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60CB9F-9C8C-9FE4-9D32-DF7544FE8F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62636"/>
            <a:ext cx="7890380" cy="6695364"/>
          </a:xfrm>
        </p:spPr>
      </p:pic>
    </p:spTree>
    <p:extLst>
      <p:ext uri="{BB962C8B-B14F-4D97-AF65-F5344CB8AC3E}">
        <p14:creationId xmlns:p14="http://schemas.microsoft.com/office/powerpoint/2010/main" val="2434633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EA4616-E037-6734-475E-5BBC7DB98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10B33A-99B3-95D1-D369-9D6001F6AC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466" y="188640"/>
            <a:ext cx="7051877" cy="6797153"/>
          </a:xfrm>
        </p:spPr>
      </p:pic>
    </p:spTree>
    <p:extLst>
      <p:ext uri="{BB962C8B-B14F-4D97-AF65-F5344CB8AC3E}">
        <p14:creationId xmlns:p14="http://schemas.microsoft.com/office/powerpoint/2010/main" val="2185072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B01747-90B4-2461-72D5-67E830B4B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E72FAF-C28B-0CAD-F67F-32F893ACF0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21008"/>
            <a:ext cx="5544616" cy="7858513"/>
          </a:xfrm>
        </p:spPr>
      </p:pic>
    </p:spTree>
    <p:extLst>
      <p:ext uri="{BB962C8B-B14F-4D97-AF65-F5344CB8AC3E}">
        <p14:creationId xmlns:p14="http://schemas.microsoft.com/office/powerpoint/2010/main" val="57467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C98E7A-2384-FE3E-8FB5-F8DD6123F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EFF80B-301B-93BB-DE32-6F2614661E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147666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79A8F6-A588-51BD-E647-4EBAC1FF1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53199F-4627-AA82-E9CC-7AE0705765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672290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A0CFD0-35CE-1188-D5F0-CD1E73A26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766CDB-1DAC-AD41-0BDE-B176A9833F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643" y="-99392"/>
            <a:ext cx="5413605" cy="6977995"/>
          </a:xfrm>
        </p:spPr>
      </p:pic>
    </p:spTree>
    <p:extLst>
      <p:ext uri="{BB962C8B-B14F-4D97-AF65-F5344CB8AC3E}">
        <p14:creationId xmlns:p14="http://schemas.microsoft.com/office/powerpoint/2010/main" val="1943484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84BE19-0A83-F6A5-591B-2BFC1A873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73AF23-353A-E941-4F00-D22309DF37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6901"/>
            <a:ext cx="7857237" cy="6809606"/>
          </a:xfrm>
        </p:spPr>
      </p:pic>
    </p:spTree>
    <p:extLst>
      <p:ext uri="{BB962C8B-B14F-4D97-AF65-F5344CB8AC3E}">
        <p14:creationId xmlns:p14="http://schemas.microsoft.com/office/powerpoint/2010/main" val="2140429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4E3A5B-9517-45B8-15F1-BE143DBC5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A0836D-A415-7986-B18F-937A2D99E7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522" y="0"/>
            <a:ext cx="4872702" cy="6825577"/>
          </a:xfrm>
        </p:spPr>
      </p:pic>
    </p:spTree>
    <p:extLst>
      <p:ext uri="{BB962C8B-B14F-4D97-AF65-F5344CB8AC3E}">
        <p14:creationId xmlns:p14="http://schemas.microsoft.com/office/powerpoint/2010/main" val="1235315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C0F36A-7565-6BBB-64CB-A6F2F4201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4A821B-D1C3-478F-CC7E-1B7DA1998E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452" y="-99392"/>
            <a:ext cx="5728820" cy="7161026"/>
          </a:xfrm>
        </p:spPr>
      </p:pic>
    </p:spTree>
    <p:extLst>
      <p:ext uri="{BB962C8B-B14F-4D97-AF65-F5344CB8AC3E}">
        <p14:creationId xmlns:p14="http://schemas.microsoft.com/office/powerpoint/2010/main" val="2689004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630955-93A0-96D2-040E-21B060BA4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0877F3-FDA3-D043-EA6A-3482CB5C74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4226829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2F69F1-5727-1DEE-F168-4B123A5DB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6533A59-C600-EF21-B2F4-94A1D91D26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96395"/>
            <a:ext cx="9626367" cy="6120680"/>
          </a:xfrm>
        </p:spPr>
      </p:pic>
    </p:spTree>
    <p:extLst>
      <p:ext uri="{BB962C8B-B14F-4D97-AF65-F5344CB8AC3E}">
        <p14:creationId xmlns:p14="http://schemas.microsoft.com/office/powerpoint/2010/main" val="442365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6A47F2-8E4E-04A0-E624-0D47A664A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CF6C3B-DEA7-C97D-92D2-64347EC1D5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892" y="0"/>
            <a:ext cx="4979340" cy="6891407"/>
          </a:xfrm>
        </p:spPr>
      </p:pic>
    </p:spTree>
    <p:extLst>
      <p:ext uri="{BB962C8B-B14F-4D97-AF65-F5344CB8AC3E}">
        <p14:creationId xmlns:p14="http://schemas.microsoft.com/office/powerpoint/2010/main" val="2070037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B016FF-2A57-233B-5C27-A50595D84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B740BB-5156-54AB-7BA1-A7C02E6CEB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963" y="0"/>
            <a:ext cx="5174277" cy="6869128"/>
          </a:xfrm>
        </p:spPr>
      </p:pic>
    </p:spTree>
    <p:extLst>
      <p:ext uri="{BB962C8B-B14F-4D97-AF65-F5344CB8AC3E}">
        <p14:creationId xmlns:p14="http://schemas.microsoft.com/office/powerpoint/2010/main" val="385113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02BB12-838D-7123-36D8-95503F618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5C7708-6260-E203-437A-928EDE9E70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68" y="365124"/>
            <a:ext cx="8843040" cy="6218735"/>
          </a:xfrm>
        </p:spPr>
      </p:pic>
    </p:spTree>
    <p:extLst>
      <p:ext uri="{BB962C8B-B14F-4D97-AF65-F5344CB8AC3E}">
        <p14:creationId xmlns:p14="http://schemas.microsoft.com/office/powerpoint/2010/main" val="2941327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29A845-E8E4-F1F3-F152-44AA343A7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2C578B-B851-2094-9C3F-E5A7F37030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162" y="0"/>
            <a:ext cx="7175182" cy="7038772"/>
          </a:xfrm>
        </p:spPr>
      </p:pic>
    </p:spTree>
    <p:extLst>
      <p:ext uri="{BB962C8B-B14F-4D97-AF65-F5344CB8AC3E}">
        <p14:creationId xmlns:p14="http://schemas.microsoft.com/office/powerpoint/2010/main" val="66079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1420A3-D1AD-21A7-D1FE-9E202987A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57E8F5-6F01-5CFD-9A4D-AF411D28F7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52" y="492906"/>
            <a:ext cx="10868830" cy="5872187"/>
          </a:xfrm>
        </p:spPr>
      </p:pic>
    </p:spTree>
    <p:extLst>
      <p:ext uri="{BB962C8B-B14F-4D97-AF65-F5344CB8AC3E}">
        <p14:creationId xmlns:p14="http://schemas.microsoft.com/office/powerpoint/2010/main" val="2713229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7D67D7-048A-41EC-AEE0-2AFB5B86E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3DE4A9-0C9C-B40F-5778-6A0586AA24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9211997" cy="6908998"/>
          </a:xfrm>
        </p:spPr>
      </p:pic>
    </p:spTree>
    <p:extLst>
      <p:ext uri="{BB962C8B-B14F-4D97-AF65-F5344CB8AC3E}">
        <p14:creationId xmlns:p14="http://schemas.microsoft.com/office/powerpoint/2010/main" val="2092390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72DF3E-C2B7-1ECD-4255-F8D7F458C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52B7B4-67C2-E5B6-B8B6-041D524DB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41334"/>
            <a:ext cx="8280920" cy="6151541"/>
          </a:xfrm>
        </p:spPr>
      </p:pic>
    </p:spTree>
    <p:extLst>
      <p:ext uri="{BB962C8B-B14F-4D97-AF65-F5344CB8AC3E}">
        <p14:creationId xmlns:p14="http://schemas.microsoft.com/office/powerpoint/2010/main" val="2549280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8B225-EAED-BBC7-C159-380DDF767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2CD559-CA5E-5C96-870D-FD6B91EA45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10" y="0"/>
            <a:ext cx="7303450" cy="7192371"/>
          </a:xfrm>
        </p:spPr>
      </p:pic>
    </p:spTree>
    <p:extLst>
      <p:ext uri="{BB962C8B-B14F-4D97-AF65-F5344CB8AC3E}">
        <p14:creationId xmlns:p14="http://schemas.microsoft.com/office/powerpoint/2010/main" val="2072940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666888-493F-6891-7DD7-E2A2E412D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37A753-9B2D-17C1-C352-2E600A1E4C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503" y="-99392"/>
            <a:ext cx="6808841" cy="7520793"/>
          </a:xfrm>
        </p:spPr>
      </p:pic>
    </p:spTree>
    <p:extLst>
      <p:ext uri="{BB962C8B-B14F-4D97-AF65-F5344CB8AC3E}">
        <p14:creationId xmlns:p14="http://schemas.microsoft.com/office/powerpoint/2010/main" val="12463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56AAD9-581F-7529-7EA3-BFF67F64E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2C9FBA-2FF9-061B-12A0-1BCFADA77D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0384"/>
            <a:ext cx="9154127" cy="6662171"/>
          </a:xfrm>
        </p:spPr>
      </p:pic>
    </p:spTree>
    <p:extLst>
      <p:ext uri="{BB962C8B-B14F-4D97-AF65-F5344CB8AC3E}">
        <p14:creationId xmlns:p14="http://schemas.microsoft.com/office/powerpoint/2010/main" val="1308715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1FCCFA-6F46-CA3B-4029-7750FBA55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D34E0A-2978-2841-7201-C7C36E4DDA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0"/>
            <a:ext cx="9083663" cy="9152742"/>
          </a:xfrm>
        </p:spPr>
      </p:pic>
    </p:spTree>
    <p:extLst>
      <p:ext uri="{BB962C8B-B14F-4D97-AF65-F5344CB8AC3E}">
        <p14:creationId xmlns:p14="http://schemas.microsoft.com/office/powerpoint/2010/main" val="767396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CDCC80-4C3E-FEDF-B41B-B8A6B2D13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8B1E8B-1726-E1BB-D51C-D81C2F41A8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82797"/>
            <a:ext cx="6097146" cy="6757864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3214437-82A9-B572-D2F9-CF10710B53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527799"/>
            <a:ext cx="1333500" cy="9525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F25B2230-89F0-252C-9F49-2289911A03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459511"/>
            <a:ext cx="1923619" cy="108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127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27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N°91 </dc:title>
  <dc:creator>Perroquet34740</dc:creator>
  <cp:lastModifiedBy>jean-louis BEYAERT</cp:lastModifiedBy>
  <cp:revision>3</cp:revision>
  <dcterms:created xsi:type="dcterms:W3CDTF">2025-04-16T13:34:18Z</dcterms:created>
  <dcterms:modified xsi:type="dcterms:W3CDTF">2025-04-16T14:01:30Z</dcterms:modified>
</cp:coreProperties>
</file>