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605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935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3793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0053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6523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634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34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435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323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1955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221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BFBD3-D353-4065-9F37-47B3E9466D0A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04F9C-9C47-4849-BE13-AE7AFA0635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5172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CEEC80-9C79-DE56-0175-90A83BDA39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D161BAE-8930-E672-2B03-1C618C1FDF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F274AE9-3D94-283D-5E76-6F141202A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206" y="0"/>
            <a:ext cx="5951121" cy="680486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FA9B184-7FB9-4778-81E5-1BF8437D2D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280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A45CF5-AF9B-2A49-4FC2-980D121E6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007A6F-5F32-2A51-DF3E-E9E0BE188F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692017" cy="6722857"/>
          </a:xfrm>
        </p:spPr>
      </p:pic>
    </p:spTree>
    <p:extLst>
      <p:ext uri="{BB962C8B-B14F-4D97-AF65-F5344CB8AC3E}">
        <p14:creationId xmlns:p14="http://schemas.microsoft.com/office/powerpoint/2010/main" val="4277946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6B1593-8E7B-2718-1DF2-EF449F25F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96FDC8-4454-2FEB-6547-9D956EE69A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225" y="116632"/>
            <a:ext cx="4533991" cy="6800986"/>
          </a:xfrm>
        </p:spPr>
      </p:pic>
    </p:spTree>
    <p:extLst>
      <p:ext uri="{BB962C8B-B14F-4D97-AF65-F5344CB8AC3E}">
        <p14:creationId xmlns:p14="http://schemas.microsoft.com/office/powerpoint/2010/main" val="190736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1ABD21-9733-6705-89A4-D3584869F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36981E-84AC-E773-394A-CA6D094D72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72" y="0"/>
            <a:ext cx="5179867" cy="6863817"/>
          </a:xfrm>
        </p:spPr>
      </p:pic>
    </p:spTree>
    <p:extLst>
      <p:ext uri="{BB962C8B-B14F-4D97-AF65-F5344CB8AC3E}">
        <p14:creationId xmlns:p14="http://schemas.microsoft.com/office/powerpoint/2010/main" val="394773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369C36-8D53-35BE-2777-C17E9F1D5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225B62-2759-FDC6-6C3C-429BFF15B9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16287"/>
            <a:ext cx="10123103" cy="5825425"/>
          </a:xfrm>
        </p:spPr>
      </p:pic>
    </p:spTree>
    <p:extLst>
      <p:ext uri="{BB962C8B-B14F-4D97-AF65-F5344CB8AC3E}">
        <p14:creationId xmlns:p14="http://schemas.microsoft.com/office/powerpoint/2010/main" val="1474830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4AB648-5CF4-F9D4-5FD1-D55AB1E1E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C818BD-7E85-5620-3749-CA45A211B5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503" y="0"/>
            <a:ext cx="4861601" cy="6858000"/>
          </a:xfrm>
        </p:spPr>
      </p:pic>
    </p:spTree>
    <p:extLst>
      <p:ext uri="{BB962C8B-B14F-4D97-AF65-F5344CB8AC3E}">
        <p14:creationId xmlns:p14="http://schemas.microsoft.com/office/powerpoint/2010/main" val="3264352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9EDF2B-AC1E-5989-7042-91A5AD188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377447-CB9B-E67B-9A94-83400F599F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70340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C3CCE4-FE71-7345-44CB-DB9F67FDA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7844DE-1FD4-4811-3CD6-BE5FDCF191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881268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408128-2811-FD52-E1F0-DCAF1E3D5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B600BF-0EC8-96AC-43FC-268DFC3F0B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321" y="0"/>
            <a:ext cx="4992919" cy="7052737"/>
          </a:xfrm>
        </p:spPr>
      </p:pic>
    </p:spTree>
    <p:extLst>
      <p:ext uri="{BB962C8B-B14F-4D97-AF65-F5344CB8AC3E}">
        <p14:creationId xmlns:p14="http://schemas.microsoft.com/office/powerpoint/2010/main" val="1714682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ACE1E6-8E98-F86B-7A4D-9FA6F0678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096947-D06A-B661-9D84-6CB932D06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-110"/>
            <a:ext cx="3600400" cy="6898972"/>
          </a:xfrm>
        </p:spPr>
      </p:pic>
    </p:spTree>
    <p:extLst>
      <p:ext uri="{BB962C8B-B14F-4D97-AF65-F5344CB8AC3E}">
        <p14:creationId xmlns:p14="http://schemas.microsoft.com/office/powerpoint/2010/main" val="3307955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776E37-FF86-9359-84DB-4C4428E29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4E009E-B6CC-2F1F-0933-F54D0603C5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308" y="0"/>
            <a:ext cx="7841041" cy="7173416"/>
          </a:xfrm>
        </p:spPr>
      </p:pic>
    </p:spTree>
    <p:extLst>
      <p:ext uri="{BB962C8B-B14F-4D97-AF65-F5344CB8AC3E}">
        <p14:creationId xmlns:p14="http://schemas.microsoft.com/office/powerpoint/2010/main" val="4063255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BA706C-18BD-3526-BCB3-A025BCD4D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93F2A2-9A18-D2ED-49E5-7E2BC441C6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11543" cy="6876000"/>
          </a:xfrm>
        </p:spPr>
      </p:pic>
    </p:spTree>
    <p:extLst>
      <p:ext uri="{BB962C8B-B14F-4D97-AF65-F5344CB8AC3E}">
        <p14:creationId xmlns:p14="http://schemas.microsoft.com/office/powerpoint/2010/main" val="420448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0F5595-9219-2EDE-0ACB-8DBD25C9E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226B48-E9A8-E7AF-D6FA-EF076FC0F6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013" y="116632"/>
            <a:ext cx="6115275" cy="6743079"/>
          </a:xfrm>
        </p:spPr>
      </p:pic>
    </p:spTree>
    <p:extLst>
      <p:ext uri="{BB962C8B-B14F-4D97-AF65-F5344CB8AC3E}">
        <p14:creationId xmlns:p14="http://schemas.microsoft.com/office/powerpoint/2010/main" val="3681919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B5DAE5-94C2-054A-819B-C6347532F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C153D3-F725-70F0-50F5-F3A72CD41F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7100"/>
            <a:ext cx="7595157" cy="6865100"/>
          </a:xfrm>
        </p:spPr>
      </p:pic>
    </p:spTree>
    <p:extLst>
      <p:ext uri="{BB962C8B-B14F-4D97-AF65-F5344CB8AC3E}">
        <p14:creationId xmlns:p14="http://schemas.microsoft.com/office/powerpoint/2010/main" val="1043825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171F47-CD97-034C-797B-12AE6CC3E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9535B4-F33F-714E-ADE0-B1EABC4577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8110314" cy="6866733"/>
          </a:xfrm>
        </p:spPr>
      </p:pic>
    </p:spTree>
    <p:extLst>
      <p:ext uri="{BB962C8B-B14F-4D97-AF65-F5344CB8AC3E}">
        <p14:creationId xmlns:p14="http://schemas.microsoft.com/office/powerpoint/2010/main" val="3439983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6FF669-053C-BAAD-5E00-73D943088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ACA7B5-E827-4FFD-13DC-A62DB1D3C9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490" y="0"/>
            <a:ext cx="4879734" cy="6818642"/>
          </a:xfrm>
        </p:spPr>
      </p:pic>
    </p:spTree>
    <p:extLst>
      <p:ext uri="{BB962C8B-B14F-4D97-AF65-F5344CB8AC3E}">
        <p14:creationId xmlns:p14="http://schemas.microsoft.com/office/powerpoint/2010/main" val="3556265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BC588C-B7E4-691A-9134-4BB40792B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87F394-2708-F440-32C5-5EC40DDF25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32646"/>
            <a:ext cx="7738649" cy="6995627"/>
          </a:xfrm>
        </p:spPr>
      </p:pic>
    </p:spTree>
    <p:extLst>
      <p:ext uri="{BB962C8B-B14F-4D97-AF65-F5344CB8AC3E}">
        <p14:creationId xmlns:p14="http://schemas.microsoft.com/office/powerpoint/2010/main" val="1625506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19E74-5114-0816-51B9-EC63A5898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CD5C3E-928F-489B-CE03-2FD26C845F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74" y="0"/>
            <a:ext cx="6611630" cy="6826541"/>
          </a:xfrm>
        </p:spPr>
      </p:pic>
    </p:spTree>
    <p:extLst>
      <p:ext uri="{BB962C8B-B14F-4D97-AF65-F5344CB8AC3E}">
        <p14:creationId xmlns:p14="http://schemas.microsoft.com/office/powerpoint/2010/main" val="1162533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6D1A64-9039-462B-143D-4D3C5363D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F4BD50-AF79-2D14-1F9B-78B63997B4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366516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5C556B-488A-8526-ECE0-EEB4EB289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E604D2-16D6-0828-F4A7-5D6B7D70C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359" y="39101"/>
            <a:ext cx="6931281" cy="6891750"/>
          </a:xfrm>
        </p:spPr>
      </p:pic>
    </p:spTree>
    <p:extLst>
      <p:ext uri="{BB962C8B-B14F-4D97-AF65-F5344CB8AC3E}">
        <p14:creationId xmlns:p14="http://schemas.microsoft.com/office/powerpoint/2010/main" val="81102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684BCB-918E-BD65-508A-C70C42DA3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D35CFA-EB3F-4B4F-6FB4-76A11FE7C8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27351"/>
            <a:ext cx="6461624" cy="7112702"/>
          </a:xfrm>
        </p:spPr>
      </p:pic>
    </p:spTree>
    <p:extLst>
      <p:ext uri="{BB962C8B-B14F-4D97-AF65-F5344CB8AC3E}">
        <p14:creationId xmlns:p14="http://schemas.microsoft.com/office/powerpoint/2010/main" val="3219013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743D65-E016-8B12-129F-CF7A15EFC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C99D06-CBFF-5CAE-B11C-58354EEA74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2378"/>
            <a:ext cx="4392488" cy="7156583"/>
          </a:xfrm>
        </p:spPr>
      </p:pic>
    </p:spTree>
    <p:extLst>
      <p:ext uri="{BB962C8B-B14F-4D97-AF65-F5344CB8AC3E}">
        <p14:creationId xmlns:p14="http://schemas.microsoft.com/office/powerpoint/2010/main" val="392619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05727D-2482-4A68-1331-E769C9B40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C93BB5-7667-EF1A-DFBB-D4C678B74E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913" y="-243408"/>
            <a:ext cx="6101399" cy="7864542"/>
          </a:xfrm>
        </p:spPr>
      </p:pic>
    </p:spTree>
    <p:extLst>
      <p:ext uri="{BB962C8B-B14F-4D97-AF65-F5344CB8AC3E}">
        <p14:creationId xmlns:p14="http://schemas.microsoft.com/office/powerpoint/2010/main" val="1496864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CF7FF0-BDA4-D74A-E953-C8493A37B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0FF871-EC67-70D5-15DA-074CC48B15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231" y="0"/>
            <a:ext cx="5784033" cy="6791429"/>
          </a:xfrm>
        </p:spPr>
      </p:pic>
    </p:spTree>
    <p:extLst>
      <p:ext uri="{BB962C8B-B14F-4D97-AF65-F5344CB8AC3E}">
        <p14:creationId xmlns:p14="http://schemas.microsoft.com/office/powerpoint/2010/main" val="1068864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E63F80-8F49-4363-CCAA-91FC1294E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47A170-9519-17C1-872F-C4693B1C86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52323" cy="6903603"/>
          </a:xfrm>
        </p:spPr>
      </p:pic>
    </p:spTree>
    <p:extLst>
      <p:ext uri="{BB962C8B-B14F-4D97-AF65-F5344CB8AC3E}">
        <p14:creationId xmlns:p14="http://schemas.microsoft.com/office/powerpoint/2010/main" val="356399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BDA544-D018-A322-A8D9-87FAEE669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325F80-537E-B8D2-A356-D473B198F6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537" y="0"/>
            <a:ext cx="6999791" cy="6919946"/>
          </a:xfrm>
        </p:spPr>
      </p:pic>
    </p:spTree>
    <p:extLst>
      <p:ext uri="{BB962C8B-B14F-4D97-AF65-F5344CB8AC3E}">
        <p14:creationId xmlns:p14="http://schemas.microsoft.com/office/powerpoint/2010/main" val="2388291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B24DF9-90D9-74DF-0F37-FDE2CA384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0ED9B9-00BA-D6DD-857D-A56AAD6B8F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380" y="0"/>
            <a:ext cx="4947852" cy="6923232"/>
          </a:xfrm>
        </p:spPr>
      </p:pic>
    </p:spTree>
    <p:extLst>
      <p:ext uri="{BB962C8B-B14F-4D97-AF65-F5344CB8AC3E}">
        <p14:creationId xmlns:p14="http://schemas.microsoft.com/office/powerpoint/2010/main" val="2212387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AEC247-4552-4051-743B-ABED50DF7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8DAA1F-9AC6-DF70-F6AF-456244321E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86159"/>
            <a:ext cx="6591642" cy="6884888"/>
          </a:xfrm>
        </p:spPr>
      </p:pic>
    </p:spTree>
    <p:extLst>
      <p:ext uri="{BB962C8B-B14F-4D97-AF65-F5344CB8AC3E}">
        <p14:creationId xmlns:p14="http://schemas.microsoft.com/office/powerpoint/2010/main" val="2851115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A2DB6D-A17B-F7B5-8A30-85B74D084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6921AA-20A4-50BE-8BA5-C470341260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894" y="0"/>
            <a:ext cx="6310401" cy="6925134"/>
          </a:xfrm>
        </p:spPr>
      </p:pic>
    </p:spTree>
    <p:extLst>
      <p:ext uri="{BB962C8B-B14F-4D97-AF65-F5344CB8AC3E}">
        <p14:creationId xmlns:p14="http://schemas.microsoft.com/office/powerpoint/2010/main" val="3923027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D76669-3604-7B3C-E01B-DBC208F15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B74D79-0FEC-6B55-920D-34537C42E0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8933"/>
            <a:ext cx="8437955" cy="6876933"/>
          </a:xfrm>
        </p:spPr>
      </p:pic>
    </p:spTree>
    <p:extLst>
      <p:ext uri="{BB962C8B-B14F-4D97-AF65-F5344CB8AC3E}">
        <p14:creationId xmlns:p14="http://schemas.microsoft.com/office/powerpoint/2010/main" val="2703133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339ACE-1E3C-7C68-48FB-43AF5A02C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EE1DE3-6C0B-729D-16CD-FC9E3D6F4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474" y="-99392"/>
            <a:ext cx="6396813" cy="6894769"/>
          </a:xfrm>
        </p:spPr>
      </p:pic>
    </p:spTree>
    <p:extLst>
      <p:ext uri="{BB962C8B-B14F-4D97-AF65-F5344CB8AC3E}">
        <p14:creationId xmlns:p14="http://schemas.microsoft.com/office/powerpoint/2010/main" val="1284531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5BA1E2-D5E7-CFD8-EC51-108E3765C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A4065C-66D8-C3A5-D9D1-E179DF43F6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8609806" cy="8609806"/>
          </a:xfrm>
        </p:spPr>
      </p:pic>
    </p:spTree>
    <p:extLst>
      <p:ext uri="{BB962C8B-B14F-4D97-AF65-F5344CB8AC3E}">
        <p14:creationId xmlns:p14="http://schemas.microsoft.com/office/powerpoint/2010/main" val="487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DFCD19-3259-8DFB-7DC3-DACCD4D23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6BA7C7-8C44-F9F0-910C-957A27BBA7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414487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2FF5C2-2E30-A014-22F8-4A5957A43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E74EC5-295D-83BD-C89B-3D07C44B2E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6901"/>
            <a:ext cx="6527096" cy="7060680"/>
          </a:xfrm>
        </p:spPr>
      </p:pic>
    </p:spTree>
    <p:extLst>
      <p:ext uri="{BB962C8B-B14F-4D97-AF65-F5344CB8AC3E}">
        <p14:creationId xmlns:p14="http://schemas.microsoft.com/office/powerpoint/2010/main" val="1243729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0B6465-8C21-3B3F-76ED-9FCBAF61F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A926D1-E0C8-5AEB-0F64-366A88F446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7678"/>
            <a:ext cx="5789352" cy="6933356"/>
          </a:xfrm>
        </p:spPr>
      </p:pic>
    </p:spTree>
    <p:extLst>
      <p:ext uri="{BB962C8B-B14F-4D97-AF65-F5344CB8AC3E}">
        <p14:creationId xmlns:p14="http://schemas.microsoft.com/office/powerpoint/2010/main" val="4194893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235A88-1F4E-9602-F911-B996CF164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D38983-2BD7-6D37-59FC-9A756E3800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415968" cy="6842862"/>
          </a:xfrm>
        </p:spPr>
      </p:pic>
    </p:spTree>
    <p:extLst>
      <p:ext uri="{BB962C8B-B14F-4D97-AF65-F5344CB8AC3E}">
        <p14:creationId xmlns:p14="http://schemas.microsoft.com/office/powerpoint/2010/main" val="815362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A4D61E-E96C-15AC-10F5-60FEAC1BE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EB01FD-7265-C8D2-23AD-3BF698EE48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969" y="0"/>
            <a:ext cx="4667247" cy="6858177"/>
          </a:xfrm>
        </p:spPr>
      </p:pic>
    </p:spTree>
    <p:extLst>
      <p:ext uri="{BB962C8B-B14F-4D97-AF65-F5344CB8AC3E}">
        <p14:creationId xmlns:p14="http://schemas.microsoft.com/office/powerpoint/2010/main" val="2167600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6571B8-52E4-2066-DA88-AF0629960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0730DD-6A41-D0B0-356D-0AB0BEAC95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268" y="0"/>
            <a:ext cx="5107972" cy="6933636"/>
          </a:xfrm>
        </p:spPr>
      </p:pic>
    </p:spTree>
    <p:extLst>
      <p:ext uri="{BB962C8B-B14F-4D97-AF65-F5344CB8AC3E}">
        <p14:creationId xmlns:p14="http://schemas.microsoft.com/office/powerpoint/2010/main" val="427514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4929B5-A5AD-6B2B-D25E-37D086989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7CEA41-C9D8-C97A-4F0B-C14D5405F0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6567"/>
            <a:ext cx="8148118" cy="6858000"/>
          </a:xfrm>
        </p:spPr>
      </p:pic>
    </p:spTree>
    <p:extLst>
      <p:ext uri="{BB962C8B-B14F-4D97-AF65-F5344CB8AC3E}">
        <p14:creationId xmlns:p14="http://schemas.microsoft.com/office/powerpoint/2010/main" val="3196113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BC90F0-F01C-641C-7067-B0ED65041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8A97D7-1378-BED0-6357-B677AFAF84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50693" cy="6858000"/>
          </a:xfrm>
        </p:spPr>
      </p:pic>
    </p:spTree>
    <p:extLst>
      <p:ext uri="{BB962C8B-B14F-4D97-AF65-F5344CB8AC3E}">
        <p14:creationId xmlns:p14="http://schemas.microsoft.com/office/powerpoint/2010/main" val="2643741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650915-FD72-98E4-61A7-C7F675DB8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3AB464-DF0E-92A8-52F4-1AD2971E27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513213" cy="7034271"/>
          </a:xfrm>
        </p:spPr>
      </p:pic>
    </p:spTree>
    <p:extLst>
      <p:ext uri="{BB962C8B-B14F-4D97-AF65-F5344CB8AC3E}">
        <p14:creationId xmlns:p14="http://schemas.microsoft.com/office/powerpoint/2010/main" val="2022736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205D04-10B6-E3A0-DBE7-DA7E96C98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B8DAD0-C29A-3635-7C80-3C9F756DA6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750" y="0"/>
            <a:ext cx="6086650" cy="6858000"/>
          </a:xfrm>
        </p:spPr>
      </p:pic>
    </p:spTree>
    <p:extLst>
      <p:ext uri="{BB962C8B-B14F-4D97-AF65-F5344CB8AC3E}">
        <p14:creationId xmlns:p14="http://schemas.microsoft.com/office/powerpoint/2010/main" val="280218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3793F7-4815-1797-3FA3-AE0F0D54F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B821E6-5573-2C86-AA0F-D3387C043F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302" y="-99392"/>
            <a:ext cx="5110938" cy="7102845"/>
          </a:xfrm>
        </p:spPr>
      </p:pic>
    </p:spTree>
    <p:extLst>
      <p:ext uri="{BB962C8B-B14F-4D97-AF65-F5344CB8AC3E}">
        <p14:creationId xmlns:p14="http://schemas.microsoft.com/office/powerpoint/2010/main" val="893469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6A13D9-693C-D8DC-DCF2-9F3A88F97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5686CF-9237-B247-8ABB-1D1178C3C8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223942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1F2303-FFF9-5B29-861A-497976123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55F79A-89D3-AEA4-0FC0-EE1C9F657A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6517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557444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26BD36-171D-DA7E-D96A-57473D390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F83F3B-BBC4-D340-995F-B58F614AC4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188" y="0"/>
            <a:ext cx="4834036" cy="6864333"/>
          </a:xfrm>
        </p:spPr>
      </p:pic>
    </p:spTree>
    <p:extLst>
      <p:ext uri="{BB962C8B-B14F-4D97-AF65-F5344CB8AC3E}">
        <p14:creationId xmlns:p14="http://schemas.microsoft.com/office/powerpoint/2010/main" val="1852826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269BC9-B838-4885-F0EB-18C1FCB51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A0EE78-9C6D-4249-8968-FC9CB57B86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88180"/>
            <a:ext cx="7424410" cy="7034360"/>
          </a:xfrm>
        </p:spPr>
      </p:pic>
    </p:spTree>
    <p:extLst>
      <p:ext uri="{BB962C8B-B14F-4D97-AF65-F5344CB8AC3E}">
        <p14:creationId xmlns:p14="http://schemas.microsoft.com/office/powerpoint/2010/main" val="3949736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95048B-882C-94D8-A85F-7F9B08A4B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8A3F97-2202-2F48-42B9-3C0AF6C815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395771" cy="6824691"/>
          </a:xfrm>
        </p:spPr>
      </p:pic>
    </p:spTree>
    <p:extLst>
      <p:ext uri="{BB962C8B-B14F-4D97-AF65-F5344CB8AC3E}">
        <p14:creationId xmlns:p14="http://schemas.microsoft.com/office/powerpoint/2010/main" val="1045060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0B512F-1956-2FE3-DB1C-E56F65156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FFF75A-4395-47E0-39D1-28F2F6F4D8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254" y="0"/>
            <a:ext cx="6700066" cy="7018512"/>
          </a:xfrm>
        </p:spPr>
      </p:pic>
    </p:spTree>
    <p:extLst>
      <p:ext uri="{BB962C8B-B14F-4D97-AF65-F5344CB8AC3E}">
        <p14:creationId xmlns:p14="http://schemas.microsoft.com/office/powerpoint/2010/main" val="1792644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BE5688-6C31-9425-9AA3-2CA8673E6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96E694-22FA-5037-1749-898BD7501E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89" y="-95622"/>
            <a:ext cx="6953622" cy="6953622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EDBD5BF-F223-2C61-60D4-D5FB8822FC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40375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DEBB1EA2-6B80-722F-DABF-F52581A9DD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12" y="5661248"/>
            <a:ext cx="1756957" cy="99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236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28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N°90</dc:title>
  <dc:creator>Perroquet34740</dc:creator>
  <cp:lastModifiedBy>jean-louis BEYAERT</cp:lastModifiedBy>
  <cp:revision>2</cp:revision>
  <dcterms:created xsi:type="dcterms:W3CDTF">2025-03-29T18:44:14Z</dcterms:created>
  <dcterms:modified xsi:type="dcterms:W3CDTF">2025-03-29T19:12:29Z</dcterms:modified>
</cp:coreProperties>
</file>