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D082BA-99D9-4285-813D-E3825B0E31FD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A0CE7A-9157-4134-A54D-02CB7E4BA6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577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A0CE7A-9157-4134-A54D-02CB7E4BA6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3676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2C1A-5EEB-4E97-BF1B-BF904494D4DA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7F38-63C8-4520-817A-20C7859E0D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6473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2C1A-5EEB-4E97-BF1B-BF904494D4DA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7F38-63C8-4520-817A-20C7859E0D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96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2C1A-5EEB-4E97-BF1B-BF904494D4DA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7F38-63C8-4520-817A-20C7859E0D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504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2C1A-5EEB-4E97-BF1B-BF904494D4DA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7F38-63C8-4520-817A-20C7859E0D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613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2C1A-5EEB-4E97-BF1B-BF904494D4DA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7F38-63C8-4520-817A-20C7859E0D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736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2C1A-5EEB-4E97-BF1B-BF904494D4DA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7F38-63C8-4520-817A-20C7859E0D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1912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2C1A-5EEB-4E97-BF1B-BF904494D4DA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7F38-63C8-4520-817A-20C7859E0D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531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2C1A-5EEB-4E97-BF1B-BF904494D4DA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7F38-63C8-4520-817A-20C7859E0D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75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2C1A-5EEB-4E97-BF1B-BF904494D4DA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7F38-63C8-4520-817A-20C7859E0D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621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2C1A-5EEB-4E97-BF1B-BF904494D4DA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7F38-63C8-4520-817A-20C7859E0D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82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2C1A-5EEB-4E97-BF1B-BF904494D4DA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7F38-63C8-4520-817A-20C7859E0D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027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52C1A-5EEB-4E97-BF1B-BF904494D4DA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E7F38-63C8-4520-817A-20C7859E0D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45831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3D37E-3DDA-73A6-CC22-5CC87D83BC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92F039E-760B-AC0D-19FB-E24015A5340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6C02A60-1A76-2CD3-07BB-1F097F7C75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693" y="0"/>
            <a:ext cx="6156614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9C695A3-8137-3BCD-F391-69D9346235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15719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821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B0614D-CFD3-482A-AF12-72248D1BB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0CEA09-9591-75B6-55E5-D2C3171DC0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768" y="0"/>
            <a:ext cx="6546875" cy="7821488"/>
          </a:xfrm>
        </p:spPr>
      </p:pic>
    </p:spTree>
    <p:extLst>
      <p:ext uri="{BB962C8B-B14F-4D97-AF65-F5344CB8AC3E}">
        <p14:creationId xmlns:p14="http://schemas.microsoft.com/office/powerpoint/2010/main" val="2100650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E6FF64-E37A-3282-4CA5-D23BBA714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DA4CC3-D679-C13F-B156-60250D54C5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959" y="116632"/>
            <a:ext cx="3894225" cy="6759370"/>
          </a:xfrm>
        </p:spPr>
      </p:pic>
    </p:spTree>
    <p:extLst>
      <p:ext uri="{BB962C8B-B14F-4D97-AF65-F5344CB8AC3E}">
        <p14:creationId xmlns:p14="http://schemas.microsoft.com/office/powerpoint/2010/main" val="1092517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CAFB57-37AC-651C-00EA-2CED5E16C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543D8F-3774-B888-EAA0-D72F62E058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772" y="0"/>
            <a:ext cx="6052332" cy="6857999"/>
          </a:xfrm>
        </p:spPr>
      </p:pic>
    </p:spTree>
    <p:extLst>
      <p:ext uri="{BB962C8B-B14F-4D97-AF65-F5344CB8AC3E}">
        <p14:creationId xmlns:p14="http://schemas.microsoft.com/office/powerpoint/2010/main" val="3328876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436CE2-71E5-9B42-0B18-784B83B3F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1B5872-6B3F-DB94-21EB-DF8346F8B9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411" y="116632"/>
            <a:ext cx="4981115" cy="7272808"/>
          </a:xfrm>
        </p:spPr>
      </p:pic>
    </p:spTree>
    <p:extLst>
      <p:ext uri="{BB962C8B-B14F-4D97-AF65-F5344CB8AC3E}">
        <p14:creationId xmlns:p14="http://schemas.microsoft.com/office/powerpoint/2010/main" val="1444586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8ABA2D-EE1F-9510-9A9D-E432856DE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903D11-DFDC-5016-5F42-74384685FF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2419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448969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4E11D6-8153-56CB-5C26-417F1034F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3FADA3-E212-B19C-C1E9-D7D903539B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531440"/>
            <a:ext cx="7838027" cy="8108305"/>
          </a:xfrm>
        </p:spPr>
      </p:pic>
    </p:spTree>
    <p:extLst>
      <p:ext uri="{BB962C8B-B14F-4D97-AF65-F5344CB8AC3E}">
        <p14:creationId xmlns:p14="http://schemas.microsoft.com/office/powerpoint/2010/main" val="4173392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6E4359-2793-D482-F173-C8D26EABC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F92A9D-B1B7-9BB1-63F2-23B0B43927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590" y="116632"/>
            <a:ext cx="5949595" cy="6741368"/>
          </a:xfrm>
        </p:spPr>
      </p:pic>
    </p:spTree>
    <p:extLst>
      <p:ext uri="{BB962C8B-B14F-4D97-AF65-F5344CB8AC3E}">
        <p14:creationId xmlns:p14="http://schemas.microsoft.com/office/powerpoint/2010/main" val="1282852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7FFF63-9218-B260-62E5-3A1A659FE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A4C6C8-FD0E-ACD2-0F26-358EC9285D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298" y="-99392"/>
            <a:ext cx="7225054" cy="7073960"/>
          </a:xfrm>
        </p:spPr>
      </p:pic>
    </p:spTree>
    <p:extLst>
      <p:ext uri="{BB962C8B-B14F-4D97-AF65-F5344CB8AC3E}">
        <p14:creationId xmlns:p14="http://schemas.microsoft.com/office/powerpoint/2010/main" val="700338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EE23F0-7F13-F2BD-F583-554BCD210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503442-5D03-6F18-08BB-07C5F68322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905" y="0"/>
            <a:ext cx="6851415" cy="6903519"/>
          </a:xfrm>
        </p:spPr>
      </p:pic>
    </p:spTree>
    <p:extLst>
      <p:ext uri="{BB962C8B-B14F-4D97-AF65-F5344CB8AC3E}">
        <p14:creationId xmlns:p14="http://schemas.microsoft.com/office/powerpoint/2010/main" val="1255984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A50186-DF21-DC30-4196-38A73B4C4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446C04-910A-F9EB-DD0B-327B4E3860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4863"/>
            <a:ext cx="9196615" cy="6575580"/>
          </a:xfrm>
        </p:spPr>
      </p:pic>
    </p:spTree>
    <p:extLst>
      <p:ext uri="{BB962C8B-B14F-4D97-AF65-F5344CB8AC3E}">
        <p14:creationId xmlns:p14="http://schemas.microsoft.com/office/powerpoint/2010/main" val="3498125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8AE07E-6B10-B937-B6D4-305AAE687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9B57A2-8018-697F-C6E9-9A99FBEAA4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315" y="0"/>
            <a:ext cx="5059917" cy="6813042"/>
          </a:xfrm>
        </p:spPr>
      </p:pic>
    </p:spTree>
    <p:extLst>
      <p:ext uri="{BB962C8B-B14F-4D97-AF65-F5344CB8AC3E}">
        <p14:creationId xmlns:p14="http://schemas.microsoft.com/office/powerpoint/2010/main" val="732079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1A4A86-959A-0C66-8E55-DE04A44C0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1185DF-3828-B35E-DFF6-692ABA75C9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726" y="0"/>
            <a:ext cx="5294522" cy="6918040"/>
          </a:xfrm>
        </p:spPr>
      </p:pic>
    </p:spTree>
    <p:extLst>
      <p:ext uri="{BB962C8B-B14F-4D97-AF65-F5344CB8AC3E}">
        <p14:creationId xmlns:p14="http://schemas.microsoft.com/office/powerpoint/2010/main" val="3787541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49BC67-8F77-57B4-D99D-4A539F500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C83A56-A73B-D945-CDB6-127A476236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24" y="0"/>
            <a:ext cx="6020063" cy="7027311"/>
          </a:xfrm>
        </p:spPr>
      </p:pic>
    </p:spTree>
    <p:extLst>
      <p:ext uri="{BB962C8B-B14F-4D97-AF65-F5344CB8AC3E}">
        <p14:creationId xmlns:p14="http://schemas.microsoft.com/office/powerpoint/2010/main" val="2577581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677684-DB7C-5B1E-11BA-DB2A21DBC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7660DE-DD87-0C47-6FA6-88C04B10A6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97438"/>
            <a:ext cx="8615119" cy="6770946"/>
          </a:xfrm>
        </p:spPr>
      </p:pic>
    </p:spTree>
    <p:extLst>
      <p:ext uri="{BB962C8B-B14F-4D97-AF65-F5344CB8AC3E}">
        <p14:creationId xmlns:p14="http://schemas.microsoft.com/office/powerpoint/2010/main" val="166547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308478-8423-C400-A241-9003F3A39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91754D-70E2-B973-C65E-E2DE2DB814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0611"/>
            <a:ext cx="6063513" cy="6847389"/>
          </a:xfrm>
        </p:spPr>
      </p:pic>
    </p:spTree>
    <p:extLst>
      <p:ext uri="{BB962C8B-B14F-4D97-AF65-F5344CB8AC3E}">
        <p14:creationId xmlns:p14="http://schemas.microsoft.com/office/powerpoint/2010/main" val="3232364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1426FB-2113-F5D1-CBCF-B66CDC655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11932F-788F-2ED2-2CBA-5E2DA2F6A5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850"/>
            <a:ext cx="6415955" cy="6842872"/>
          </a:xfrm>
        </p:spPr>
      </p:pic>
    </p:spTree>
    <p:extLst>
      <p:ext uri="{BB962C8B-B14F-4D97-AF65-F5344CB8AC3E}">
        <p14:creationId xmlns:p14="http://schemas.microsoft.com/office/powerpoint/2010/main" val="828641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D543A5-8C86-636F-9F45-175853FA0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865976-4334-1CF1-560F-036AE02DA7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978295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F2ADBA-96DF-3A80-4AC8-46CA83F7A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632" y="-1035495"/>
            <a:ext cx="8570168" cy="2592287"/>
          </a:xfrm>
        </p:spPr>
        <p:txBody>
          <a:bodyPr>
            <a:normAutofit/>
          </a:bodyPr>
          <a:lstStyle/>
          <a:p>
            <a:r>
              <a:rPr lang="fr-FR" sz="2000" dirty="0">
                <a:solidFill>
                  <a:srgbClr val="FFFF00"/>
                </a:solidFill>
              </a:rPr>
              <a:t>Tin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A296CE-1948-DA46-39DE-1C069D5A2E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734" y="0"/>
            <a:ext cx="5044505" cy="6998159"/>
          </a:xfrm>
        </p:spPr>
      </p:pic>
    </p:spTree>
    <p:extLst>
      <p:ext uri="{BB962C8B-B14F-4D97-AF65-F5344CB8AC3E}">
        <p14:creationId xmlns:p14="http://schemas.microsoft.com/office/powerpoint/2010/main" val="303545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308569-ADE5-57C9-DD56-514A2A07B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61D0E4-D7FC-499E-DEB3-8BFAA09805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354" y="-11807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4145014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BDB8E2-7F14-9144-1A3C-4838CCFA8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D82804-7D99-EF83-D269-2E25931F11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1179169"/>
            <a:ext cx="7901963" cy="8037169"/>
          </a:xfrm>
        </p:spPr>
      </p:pic>
    </p:spTree>
    <p:extLst>
      <p:ext uri="{BB962C8B-B14F-4D97-AF65-F5344CB8AC3E}">
        <p14:creationId xmlns:p14="http://schemas.microsoft.com/office/powerpoint/2010/main" val="2512978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84F9CE-0C30-88F5-7E5E-C153F3FE7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FE26AD-13F5-1271-7AA9-08201B09E4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503" y="0"/>
            <a:ext cx="4852721" cy="6845474"/>
          </a:xfrm>
        </p:spPr>
      </p:pic>
    </p:spTree>
    <p:extLst>
      <p:ext uri="{BB962C8B-B14F-4D97-AF65-F5344CB8AC3E}">
        <p14:creationId xmlns:p14="http://schemas.microsoft.com/office/powerpoint/2010/main" val="1748804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83863D-4013-39E1-554D-21E3D3F9E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FFD47B-EF09-EB19-E3D2-3402337E04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180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723801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5CD748-6215-F86D-5ED6-4AD7BFC66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E5B3A3-8895-F35C-B892-617576E83C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389" y="0"/>
            <a:ext cx="9305155" cy="8445440"/>
          </a:xfrm>
        </p:spPr>
      </p:pic>
    </p:spTree>
    <p:extLst>
      <p:ext uri="{BB962C8B-B14F-4D97-AF65-F5344CB8AC3E}">
        <p14:creationId xmlns:p14="http://schemas.microsoft.com/office/powerpoint/2010/main" val="2482904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9E8AA3-3685-C1C1-752A-D38D0157B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0ABBD1-0D23-D174-EABD-4D4DED1C3C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83" y="260648"/>
            <a:ext cx="11247246" cy="7344816"/>
          </a:xfrm>
        </p:spPr>
      </p:pic>
    </p:spTree>
    <p:extLst>
      <p:ext uri="{BB962C8B-B14F-4D97-AF65-F5344CB8AC3E}">
        <p14:creationId xmlns:p14="http://schemas.microsoft.com/office/powerpoint/2010/main" val="1243654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6765DE-EE32-F2B8-099E-82E43348F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35D69B-8453-77F0-955E-A27F95116D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235552"/>
            <a:ext cx="10198893" cy="6386895"/>
          </a:xfrm>
        </p:spPr>
      </p:pic>
    </p:spTree>
    <p:extLst>
      <p:ext uri="{BB962C8B-B14F-4D97-AF65-F5344CB8AC3E}">
        <p14:creationId xmlns:p14="http://schemas.microsoft.com/office/powerpoint/2010/main" val="3862720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F6F49B-CD2A-6CEC-49F8-5AD7808C8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120AF6-5FA1-3E20-E18C-47C6003AFB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05151"/>
            <a:ext cx="8464327" cy="6963151"/>
          </a:xfrm>
        </p:spPr>
      </p:pic>
    </p:spTree>
    <p:extLst>
      <p:ext uri="{BB962C8B-B14F-4D97-AF65-F5344CB8AC3E}">
        <p14:creationId xmlns:p14="http://schemas.microsoft.com/office/powerpoint/2010/main" val="3834214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0545C4-9402-91C3-DF72-38E996CFC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158EA9-C6DF-7BD4-7757-B88B771457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64" y="116632"/>
            <a:ext cx="4683759" cy="6820837"/>
          </a:xfrm>
        </p:spPr>
      </p:pic>
    </p:spTree>
    <p:extLst>
      <p:ext uri="{BB962C8B-B14F-4D97-AF65-F5344CB8AC3E}">
        <p14:creationId xmlns:p14="http://schemas.microsoft.com/office/powerpoint/2010/main" val="351656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C1F2A7-F88F-183D-E400-7F3F23618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812674-9C06-8DC0-EB5E-45E926A2D7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4" y="0"/>
            <a:ext cx="5680567" cy="7032036"/>
          </a:xfrm>
        </p:spPr>
      </p:pic>
    </p:spTree>
    <p:extLst>
      <p:ext uri="{BB962C8B-B14F-4D97-AF65-F5344CB8AC3E}">
        <p14:creationId xmlns:p14="http://schemas.microsoft.com/office/powerpoint/2010/main" val="1745357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FC5941-BD25-53F0-4917-B4C654534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17775F-4A3A-65A6-0FFE-0D447C2415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52323" cy="6903603"/>
          </a:xfrm>
        </p:spPr>
      </p:pic>
    </p:spTree>
    <p:extLst>
      <p:ext uri="{BB962C8B-B14F-4D97-AF65-F5344CB8AC3E}">
        <p14:creationId xmlns:p14="http://schemas.microsoft.com/office/powerpoint/2010/main" val="214413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094487-0AE4-B535-5437-C0B886240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F2C146-E16E-D46D-C4A6-00D62E8254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668062" cy="7043806"/>
          </a:xfrm>
        </p:spPr>
      </p:pic>
    </p:spTree>
    <p:extLst>
      <p:ext uri="{BB962C8B-B14F-4D97-AF65-F5344CB8AC3E}">
        <p14:creationId xmlns:p14="http://schemas.microsoft.com/office/powerpoint/2010/main" val="1087382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60B673-5462-1C81-6E20-FDF60EF07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7CB840-BC85-90D7-18EB-6E09F627C5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499038" cy="6887250"/>
          </a:xfrm>
        </p:spPr>
      </p:pic>
    </p:spTree>
    <p:extLst>
      <p:ext uri="{BB962C8B-B14F-4D97-AF65-F5344CB8AC3E}">
        <p14:creationId xmlns:p14="http://schemas.microsoft.com/office/powerpoint/2010/main" val="2487266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0E2E0E-9E6F-0977-F54D-7D207F344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D8EC87-3EDB-57BD-7ED2-36AB673095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196433"/>
            <a:ext cx="7986151" cy="7054433"/>
          </a:xfrm>
        </p:spPr>
      </p:pic>
    </p:spTree>
    <p:extLst>
      <p:ext uri="{BB962C8B-B14F-4D97-AF65-F5344CB8AC3E}">
        <p14:creationId xmlns:p14="http://schemas.microsoft.com/office/powerpoint/2010/main" val="2203633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EBD67B-0DEC-6442-4BE7-582FB13CC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B39B07-8938-E08E-0DF1-0ADA021E95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1846515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CC64C8-746A-0782-E160-AD5F1C24C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E44ECE-9A44-2A47-010F-D0A3BA68EC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6033400" cy="7015583"/>
          </a:xfrm>
        </p:spPr>
      </p:pic>
    </p:spTree>
    <p:extLst>
      <p:ext uri="{BB962C8B-B14F-4D97-AF65-F5344CB8AC3E}">
        <p14:creationId xmlns:p14="http://schemas.microsoft.com/office/powerpoint/2010/main" val="3646372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3F96D4-2638-81C2-32F6-942C75FD2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9973D7-6E89-1B3D-4042-1E46D35976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59731"/>
            <a:ext cx="8369276" cy="6917731"/>
          </a:xfrm>
        </p:spPr>
      </p:pic>
    </p:spTree>
    <p:extLst>
      <p:ext uri="{BB962C8B-B14F-4D97-AF65-F5344CB8AC3E}">
        <p14:creationId xmlns:p14="http://schemas.microsoft.com/office/powerpoint/2010/main" val="3877743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DFC74-E734-AD9F-12CD-DDD6370B2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3F8B79-31F0-EAB6-AAAB-D2E3C58274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4" y="0"/>
            <a:ext cx="5608559" cy="6942897"/>
          </a:xfrm>
        </p:spPr>
      </p:pic>
    </p:spTree>
    <p:extLst>
      <p:ext uri="{BB962C8B-B14F-4D97-AF65-F5344CB8AC3E}">
        <p14:creationId xmlns:p14="http://schemas.microsoft.com/office/powerpoint/2010/main" val="987785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FD9047-E9FE-4D14-B41D-741A6A738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A82450-5D13-ACF9-A888-DA88AE856C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760454" cy="6777463"/>
          </a:xfrm>
        </p:spPr>
      </p:pic>
    </p:spTree>
    <p:extLst>
      <p:ext uri="{BB962C8B-B14F-4D97-AF65-F5344CB8AC3E}">
        <p14:creationId xmlns:p14="http://schemas.microsoft.com/office/powerpoint/2010/main" val="3896708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67770E-647D-156D-E77D-E64EEB4F1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D5755A-F288-F6A1-3A7A-DFA44F571B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984" y="0"/>
            <a:ext cx="7848375" cy="6815007"/>
          </a:xfrm>
        </p:spPr>
      </p:pic>
    </p:spTree>
    <p:extLst>
      <p:ext uri="{BB962C8B-B14F-4D97-AF65-F5344CB8AC3E}">
        <p14:creationId xmlns:p14="http://schemas.microsoft.com/office/powerpoint/2010/main" val="288750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808527-A283-4BC5-8C27-730165179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620385-6FA9-0460-C680-B88A1CBAB7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12862"/>
            <a:ext cx="4464496" cy="6696744"/>
          </a:xfrm>
        </p:spPr>
      </p:pic>
    </p:spTree>
    <p:extLst>
      <p:ext uri="{BB962C8B-B14F-4D97-AF65-F5344CB8AC3E}">
        <p14:creationId xmlns:p14="http://schemas.microsoft.com/office/powerpoint/2010/main" val="4009556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7ED6D8-FFD3-E95F-FC5A-3AB28FFA8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C9461A-E30A-0B80-C935-B20277472C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229755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546190-318E-E74A-3BD1-CC5FCDC32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58772E-9224-7810-B365-37454A4827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3999"/>
            <a:ext cx="5688632" cy="6718858"/>
          </a:xfrm>
        </p:spPr>
      </p:pic>
    </p:spTree>
    <p:extLst>
      <p:ext uri="{BB962C8B-B14F-4D97-AF65-F5344CB8AC3E}">
        <p14:creationId xmlns:p14="http://schemas.microsoft.com/office/powerpoint/2010/main" val="3097755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F865D7-EF66-40D4-0B8E-987ADC6F4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F55799-681C-B042-A084-23EBE1A991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564428"/>
            <a:ext cx="9169215" cy="5729143"/>
          </a:xfrm>
        </p:spPr>
      </p:pic>
    </p:spTree>
    <p:extLst>
      <p:ext uri="{BB962C8B-B14F-4D97-AF65-F5344CB8AC3E}">
        <p14:creationId xmlns:p14="http://schemas.microsoft.com/office/powerpoint/2010/main" val="256648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7E0874-CF51-DCEA-8029-2BBB5B681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57DBDE-4E00-DA52-FE80-67D6FC8B6E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73708"/>
            <a:ext cx="4680520" cy="6718237"/>
          </a:xfrm>
        </p:spPr>
      </p:pic>
    </p:spTree>
    <p:extLst>
      <p:ext uri="{BB962C8B-B14F-4D97-AF65-F5344CB8AC3E}">
        <p14:creationId xmlns:p14="http://schemas.microsoft.com/office/powerpoint/2010/main" val="374766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8344DF-2964-AFE8-0D93-84DAF1CB0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86DBB5-66C3-033C-F622-BDB7D13E7A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89178"/>
            <a:ext cx="5184575" cy="6870055"/>
          </a:xfrm>
        </p:spPr>
      </p:pic>
    </p:spTree>
    <p:extLst>
      <p:ext uri="{BB962C8B-B14F-4D97-AF65-F5344CB8AC3E}">
        <p14:creationId xmlns:p14="http://schemas.microsoft.com/office/powerpoint/2010/main" val="3699853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7F7011-A191-928A-F861-D4E47EEF5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127BAF-9E27-8738-615E-541FDCB796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936" y="0"/>
            <a:ext cx="5865336" cy="6868157"/>
          </a:xfrm>
        </p:spPr>
      </p:pic>
    </p:spTree>
    <p:extLst>
      <p:ext uri="{BB962C8B-B14F-4D97-AF65-F5344CB8AC3E}">
        <p14:creationId xmlns:p14="http://schemas.microsoft.com/office/powerpoint/2010/main" val="3722733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10349A-EC39-A575-DEFC-6DF33D07E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076615-A413-488D-A46E-A4E4F440AD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062" y="0"/>
            <a:ext cx="8038306" cy="6805766"/>
          </a:xfrm>
        </p:spPr>
      </p:pic>
    </p:spTree>
    <p:extLst>
      <p:ext uri="{BB962C8B-B14F-4D97-AF65-F5344CB8AC3E}">
        <p14:creationId xmlns:p14="http://schemas.microsoft.com/office/powerpoint/2010/main" val="2215027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AD78EB-4F72-5D54-AEBF-780B1E047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C4FEB8-9146-0F6B-4134-5AC321B949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70044"/>
            <a:ext cx="4968551" cy="7023058"/>
          </a:xfrm>
        </p:spPr>
      </p:pic>
    </p:spTree>
    <p:extLst>
      <p:ext uri="{BB962C8B-B14F-4D97-AF65-F5344CB8AC3E}">
        <p14:creationId xmlns:p14="http://schemas.microsoft.com/office/powerpoint/2010/main" val="513694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A3AE1A-C45C-C573-068F-1F0E33EE4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5EA9E28C-9104-FA02-5555-222C4EEEE2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701194" cy="6860944"/>
          </a:xfrm>
        </p:spPr>
      </p:pic>
    </p:spTree>
    <p:extLst>
      <p:ext uri="{BB962C8B-B14F-4D97-AF65-F5344CB8AC3E}">
        <p14:creationId xmlns:p14="http://schemas.microsoft.com/office/powerpoint/2010/main" val="398481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3BCD91-DE5F-EE72-58F3-F9404D206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38D251-158C-81E0-97B7-F63FD791A9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031" y="5242"/>
            <a:ext cx="8257937" cy="688161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8AAE474-728F-0FDA-6181-3F78820B19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3299" y="5630988"/>
            <a:ext cx="1045679" cy="84849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94E1C5C-BAC5-8963-D0DE-84BD2C05BF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67" y="6009506"/>
            <a:ext cx="1498684" cy="84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96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54</TotalTime>
  <Words>2</Words>
  <Application>Microsoft Office PowerPoint</Application>
  <PresentationFormat>Grand écran</PresentationFormat>
  <Paragraphs>2</Paragraphs>
  <Slides>50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Tin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jean-louis BEYAERT</dc:creator>
  <cp:lastModifiedBy>jean-louis BEYAERT</cp:lastModifiedBy>
  <cp:revision>2</cp:revision>
  <dcterms:created xsi:type="dcterms:W3CDTF">2025-03-22T18:02:52Z</dcterms:created>
  <dcterms:modified xsi:type="dcterms:W3CDTF">2025-03-22T19:12:53Z</dcterms:modified>
</cp:coreProperties>
</file>