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2" autoAdjust="0"/>
    <p:restoredTop sz="94660"/>
  </p:normalViewPr>
  <p:slideViewPr>
    <p:cSldViewPr>
      <p:cViewPr varScale="1">
        <p:scale>
          <a:sx n="78" d="100"/>
          <a:sy n="78" d="100"/>
        </p:scale>
        <p:origin x="100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11D6F-F2B8-42D7-B088-28712A55611C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0A912-6776-4B82-995B-BF4A053E9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00596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11D6F-F2B8-42D7-B088-28712A55611C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0A912-6776-4B82-995B-BF4A053E9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79063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11D6F-F2B8-42D7-B088-28712A55611C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0A912-6776-4B82-995B-BF4A053E9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1237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11D6F-F2B8-42D7-B088-28712A55611C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0A912-6776-4B82-995B-BF4A053E9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0248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11D6F-F2B8-42D7-B088-28712A55611C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0A912-6776-4B82-995B-BF4A053E9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26788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11D6F-F2B8-42D7-B088-28712A55611C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0A912-6776-4B82-995B-BF4A053E9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66837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11D6F-F2B8-42D7-B088-28712A55611C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0A912-6776-4B82-995B-BF4A053E9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28441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11D6F-F2B8-42D7-B088-28712A55611C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0A912-6776-4B82-995B-BF4A053E9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9949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11D6F-F2B8-42D7-B088-28712A55611C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0A912-6776-4B82-995B-BF4A053E9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297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11D6F-F2B8-42D7-B088-28712A55611C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0A912-6776-4B82-995B-BF4A053E9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5794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11D6F-F2B8-42D7-B088-28712A55611C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0A912-6776-4B82-995B-BF4A053E9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3063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811D6F-F2B8-42D7-B088-28712A55611C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50A912-6776-4B82-995B-BF4A053E9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991661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14B427-BB80-4922-13FB-4B2C461EB58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99FD28F-AA7E-A6FE-F888-9ADA84A7001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22F20A7-F691-5474-FC7A-C30503B0C0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225601"/>
            <a:ext cx="5760640" cy="6571073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5FC8FFB8-070C-F369-D143-7F16D8FC4E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5233731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655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053F95-CCD9-D112-FDAE-B60BEAD79A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A41B68-0EBC-BA72-5968-E4CBD32438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0"/>
            <a:ext cx="6565082" cy="6992396"/>
          </a:xfrm>
        </p:spPr>
      </p:pic>
    </p:spTree>
    <p:extLst>
      <p:ext uri="{BB962C8B-B14F-4D97-AF65-F5344CB8AC3E}">
        <p14:creationId xmlns:p14="http://schemas.microsoft.com/office/powerpoint/2010/main" val="3555297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B95441-ADBE-CA2D-19CC-5ABE53FA16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D06021-8163-B4A3-E7E6-E61E4158CC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2034" y="0"/>
            <a:ext cx="5256214" cy="6954990"/>
          </a:xfrm>
        </p:spPr>
      </p:pic>
    </p:spTree>
    <p:extLst>
      <p:ext uri="{BB962C8B-B14F-4D97-AF65-F5344CB8AC3E}">
        <p14:creationId xmlns:p14="http://schemas.microsoft.com/office/powerpoint/2010/main" val="25329337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5F61AF-FE1E-7738-7D1F-E85AE89479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2DCD4D-E224-6F2E-6A33-7FD1F2E0AC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082" y="0"/>
            <a:ext cx="6604221" cy="6831953"/>
          </a:xfrm>
        </p:spPr>
      </p:pic>
    </p:spTree>
    <p:extLst>
      <p:ext uri="{BB962C8B-B14F-4D97-AF65-F5344CB8AC3E}">
        <p14:creationId xmlns:p14="http://schemas.microsoft.com/office/powerpoint/2010/main" val="1358649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9ACACA-6655-E4A2-4D6C-E33C776A82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755238-B94D-012D-E2FF-9D9FED123E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0"/>
            <a:ext cx="7489421" cy="6935176"/>
          </a:xfrm>
        </p:spPr>
      </p:pic>
    </p:spTree>
    <p:extLst>
      <p:ext uri="{BB962C8B-B14F-4D97-AF65-F5344CB8AC3E}">
        <p14:creationId xmlns:p14="http://schemas.microsoft.com/office/powerpoint/2010/main" val="4147242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158BC8-F12C-EF42-C5F4-1141CE508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D2B75B-FC2B-0BAB-1B06-5322A3C92F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7438"/>
            <a:ext cx="7594633" cy="6865438"/>
          </a:xfrm>
        </p:spPr>
      </p:pic>
    </p:spTree>
    <p:extLst>
      <p:ext uri="{BB962C8B-B14F-4D97-AF65-F5344CB8AC3E}">
        <p14:creationId xmlns:p14="http://schemas.microsoft.com/office/powerpoint/2010/main" val="1950768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01B8C3-4994-8A94-90FC-992CE16B3A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3EB636-1E13-6765-7FDA-7C3C748A26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239" y="0"/>
            <a:ext cx="5980049" cy="7063052"/>
          </a:xfrm>
        </p:spPr>
      </p:pic>
    </p:spTree>
    <p:extLst>
      <p:ext uri="{BB962C8B-B14F-4D97-AF65-F5344CB8AC3E}">
        <p14:creationId xmlns:p14="http://schemas.microsoft.com/office/powerpoint/2010/main" val="12985115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91D46B-7E5F-1FF5-6639-5172BF3A97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4F6DD4-EBCB-3056-1A6C-4C20AF8E89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796" y="0"/>
            <a:ext cx="6147491" cy="6918851"/>
          </a:xfrm>
        </p:spPr>
      </p:pic>
    </p:spTree>
    <p:extLst>
      <p:ext uri="{BB962C8B-B14F-4D97-AF65-F5344CB8AC3E}">
        <p14:creationId xmlns:p14="http://schemas.microsoft.com/office/powerpoint/2010/main" val="1087157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30C538-98B8-E2E7-9D55-09A611647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E8C054-FD91-48DB-E9A4-1BC252DACA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0699" y="0"/>
            <a:ext cx="5247549" cy="6963479"/>
          </a:xfrm>
        </p:spPr>
      </p:pic>
    </p:spTree>
    <p:extLst>
      <p:ext uri="{BB962C8B-B14F-4D97-AF65-F5344CB8AC3E}">
        <p14:creationId xmlns:p14="http://schemas.microsoft.com/office/powerpoint/2010/main" val="39559796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E00A78-F7F8-FD4B-D1E5-A59A42519C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C93FBF-EB29-FE50-589E-FC88C0CC0F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162" y="0"/>
            <a:ext cx="7103174" cy="6968133"/>
          </a:xfrm>
        </p:spPr>
      </p:pic>
    </p:spTree>
    <p:extLst>
      <p:ext uri="{BB962C8B-B14F-4D97-AF65-F5344CB8AC3E}">
        <p14:creationId xmlns:p14="http://schemas.microsoft.com/office/powerpoint/2010/main" val="1163360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3D9FAE-66F2-5C57-B104-D674BB7B2C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D35ECC-DDE5-EA8B-61CA-7ECF83C0E3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062" y="0"/>
            <a:ext cx="4989170" cy="6881614"/>
          </a:xfrm>
        </p:spPr>
      </p:pic>
    </p:spTree>
    <p:extLst>
      <p:ext uri="{BB962C8B-B14F-4D97-AF65-F5344CB8AC3E}">
        <p14:creationId xmlns:p14="http://schemas.microsoft.com/office/powerpoint/2010/main" val="568844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847950-00A4-73EF-7A60-603B9FFFC2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2449A1-7C1D-DF2E-098E-822514A044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172" y="188640"/>
            <a:ext cx="9696796" cy="6176963"/>
          </a:xfrm>
        </p:spPr>
      </p:pic>
    </p:spTree>
    <p:extLst>
      <p:ext uri="{BB962C8B-B14F-4D97-AF65-F5344CB8AC3E}">
        <p14:creationId xmlns:p14="http://schemas.microsoft.com/office/powerpoint/2010/main" val="12833133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213035-9570-D68F-EE27-E50F55090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FCB47C-D7AA-4693-0F75-6FB2E03AE6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2754" y="-99392"/>
            <a:ext cx="6999589" cy="7353654"/>
          </a:xfrm>
        </p:spPr>
      </p:pic>
    </p:spTree>
    <p:extLst>
      <p:ext uri="{BB962C8B-B14F-4D97-AF65-F5344CB8AC3E}">
        <p14:creationId xmlns:p14="http://schemas.microsoft.com/office/powerpoint/2010/main" val="14550494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6C5F07-9B6B-B1FA-F5D0-8A5A98BB26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6CC92B-AD34-DB08-2098-23C8463132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1200" y="0"/>
            <a:ext cx="5693072" cy="7020358"/>
          </a:xfrm>
        </p:spPr>
      </p:pic>
    </p:spTree>
    <p:extLst>
      <p:ext uri="{BB962C8B-B14F-4D97-AF65-F5344CB8AC3E}">
        <p14:creationId xmlns:p14="http://schemas.microsoft.com/office/powerpoint/2010/main" val="29358370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E59D47-599D-9E49-A6E2-036C9261DB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DAF4BE-691C-D5EB-57FB-BA88873F53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7088" y="0"/>
            <a:ext cx="6363207" cy="6883394"/>
          </a:xfrm>
        </p:spPr>
      </p:pic>
    </p:spTree>
    <p:extLst>
      <p:ext uri="{BB962C8B-B14F-4D97-AF65-F5344CB8AC3E}">
        <p14:creationId xmlns:p14="http://schemas.microsoft.com/office/powerpoint/2010/main" val="17476151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38DDA9-5332-83FF-61B4-6C83DD3857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8A0DEA-41F4-C7CB-2AA1-E0189AFEEE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700" y="0"/>
            <a:ext cx="6097587" cy="6960386"/>
          </a:xfrm>
        </p:spPr>
      </p:pic>
    </p:spTree>
    <p:extLst>
      <p:ext uri="{BB962C8B-B14F-4D97-AF65-F5344CB8AC3E}">
        <p14:creationId xmlns:p14="http://schemas.microsoft.com/office/powerpoint/2010/main" val="2958104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F21569-C7D5-0600-61F9-8978952DFA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DACC74-7F1E-0C06-63E0-9FD875078A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1712" y="188640"/>
            <a:ext cx="7878663" cy="6683733"/>
          </a:xfrm>
        </p:spPr>
      </p:pic>
    </p:spTree>
    <p:extLst>
      <p:ext uri="{BB962C8B-B14F-4D97-AF65-F5344CB8AC3E}">
        <p14:creationId xmlns:p14="http://schemas.microsoft.com/office/powerpoint/2010/main" val="2610065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47E9E1-E06C-63AA-6136-624FFA4E7F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D7FD73-239E-46DE-0E98-D0A3B26655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948" y="0"/>
            <a:ext cx="5555307" cy="6837302"/>
          </a:xfrm>
        </p:spPr>
      </p:pic>
    </p:spTree>
    <p:extLst>
      <p:ext uri="{BB962C8B-B14F-4D97-AF65-F5344CB8AC3E}">
        <p14:creationId xmlns:p14="http://schemas.microsoft.com/office/powerpoint/2010/main" val="499955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CDFD5D-EB3C-09B7-C3CD-EE7EFC9B2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9B934F-B366-6A09-A99B-471302675A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7087426" cy="6979633"/>
          </a:xfrm>
        </p:spPr>
      </p:pic>
    </p:spTree>
    <p:extLst>
      <p:ext uri="{BB962C8B-B14F-4D97-AF65-F5344CB8AC3E}">
        <p14:creationId xmlns:p14="http://schemas.microsoft.com/office/powerpoint/2010/main" val="25666852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C3455A-BFC4-0FA9-29DC-1EBFC89673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BE1058-0729-FA0F-81D1-5BF4521F6D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146953"/>
            <a:ext cx="9542247" cy="6564093"/>
          </a:xfrm>
        </p:spPr>
      </p:pic>
    </p:spTree>
    <p:extLst>
      <p:ext uri="{BB962C8B-B14F-4D97-AF65-F5344CB8AC3E}">
        <p14:creationId xmlns:p14="http://schemas.microsoft.com/office/powerpoint/2010/main" val="3482432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5E774B-ED5C-38BB-5B0E-8224231380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C61DD8-1687-7EBA-AE46-470BD8971D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830" y="365124"/>
            <a:ext cx="7456363" cy="7456363"/>
          </a:xfrm>
        </p:spPr>
      </p:pic>
    </p:spTree>
    <p:extLst>
      <p:ext uri="{BB962C8B-B14F-4D97-AF65-F5344CB8AC3E}">
        <p14:creationId xmlns:p14="http://schemas.microsoft.com/office/powerpoint/2010/main" val="9147356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3C62BA-B8B3-1E8C-AEAF-A586C7678B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A4CA18-68FE-22D1-B57B-6C57430F6C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0"/>
            <a:ext cx="7435665" cy="6856437"/>
          </a:xfrm>
        </p:spPr>
      </p:pic>
    </p:spTree>
    <p:extLst>
      <p:ext uri="{BB962C8B-B14F-4D97-AF65-F5344CB8AC3E}">
        <p14:creationId xmlns:p14="http://schemas.microsoft.com/office/powerpoint/2010/main" val="3480462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3DD8E2-E95B-33BF-E342-075B864DD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45FB18-1638-EA02-8766-CC06E5D865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95622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3209350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F9CFB5-8B97-CE0C-B8B8-013B29E81A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C2C8E7-7047-F41F-4D77-6F452D42FF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52338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4924541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E0CE4D-46C4-27B2-2077-4703AD192F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7E63CF-4079-A498-99B9-8B21568CC6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4674" y="-891480"/>
            <a:ext cx="5759558" cy="7675761"/>
          </a:xfrm>
        </p:spPr>
      </p:pic>
    </p:spTree>
    <p:extLst>
      <p:ext uri="{BB962C8B-B14F-4D97-AF65-F5344CB8AC3E}">
        <p14:creationId xmlns:p14="http://schemas.microsoft.com/office/powerpoint/2010/main" val="20558835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5FC518-6810-D9B7-3C4B-8B58B7EDE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22687C-079F-1D2E-1781-C8098A0234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102" y="476672"/>
            <a:ext cx="9520346" cy="6114476"/>
          </a:xfrm>
        </p:spPr>
      </p:pic>
    </p:spTree>
    <p:extLst>
      <p:ext uri="{BB962C8B-B14F-4D97-AF65-F5344CB8AC3E}">
        <p14:creationId xmlns:p14="http://schemas.microsoft.com/office/powerpoint/2010/main" val="24307817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0A04C-1EBB-9C7E-F2DD-4EE0252AFA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6295A8-6AC1-4C39-B62D-AF93717CAF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2744" y="0"/>
            <a:ext cx="5365504" cy="6851964"/>
          </a:xfrm>
        </p:spPr>
      </p:pic>
    </p:spTree>
    <p:extLst>
      <p:ext uri="{BB962C8B-B14F-4D97-AF65-F5344CB8AC3E}">
        <p14:creationId xmlns:p14="http://schemas.microsoft.com/office/powerpoint/2010/main" val="490197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F0C98-4914-9089-9A8C-062C68D50F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C2E4F9-27EE-62C3-38F6-B029503055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346" y="188640"/>
            <a:ext cx="6620966" cy="6620966"/>
          </a:xfrm>
        </p:spPr>
      </p:pic>
    </p:spTree>
    <p:extLst>
      <p:ext uri="{BB962C8B-B14F-4D97-AF65-F5344CB8AC3E}">
        <p14:creationId xmlns:p14="http://schemas.microsoft.com/office/powerpoint/2010/main" val="37860743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562AFA-0DD9-CD03-39FA-0AF39954B6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D50B5A-7089-3627-0DCE-E93B2CBCEF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2477" y="0"/>
            <a:ext cx="5611795" cy="7097923"/>
          </a:xfrm>
        </p:spPr>
      </p:pic>
    </p:spTree>
    <p:extLst>
      <p:ext uri="{BB962C8B-B14F-4D97-AF65-F5344CB8AC3E}">
        <p14:creationId xmlns:p14="http://schemas.microsoft.com/office/powerpoint/2010/main" val="10190036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8A0C46-1FA4-35C2-F8E9-45ADB15CA7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CB6A66-F684-6FA5-C980-628A5AD10F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262533"/>
            <a:ext cx="9499402" cy="6332934"/>
          </a:xfrm>
        </p:spPr>
      </p:pic>
    </p:spTree>
    <p:extLst>
      <p:ext uri="{BB962C8B-B14F-4D97-AF65-F5344CB8AC3E}">
        <p14:creationId xmlns:p14="http://schemas.microsoft.com/office/powerpoint/2010/main" val="1203853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957BE7-190E-F983-8B59-99C16ADCA7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39A816-F8B5-F7DF-2C72-8F7A4EDABE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101088"/>
            <a:ext cx="4680520" cy="6851713"/>
          </a:xfrm>
        </p:spPr>
      </p:pic>
    </p:spTree>
    <p:extLst>
      <p:ext uri="{BB962C8B-B14F-4D97-AF65-F5344CB8AC3E}">
        <p14:creationId xmlns:p14="http://schemas.microsoft.com/office/powerpoint/2010/main" val="36033849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D581F5-BD7C-4763-C6F7-96E52D30C3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B7D73A-1E8B-4E42-EF8D-0D276CA8B5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5914969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27819F-AD9D-BD43-FE51-729D153B1A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8CDC4E-329F-41AD-6CF8-9AF10DF239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1364"/>
            <a:ext cx="9326959" cy="6662113"/>
          </a:xfrm>
        </p:spPr>
      </p:pic>
    </p:spTree>
    <p:extLst>
      <p:ext uri="{BB962C8B-B14F-4D97-AF65-F5344CB8AC3E}">
        <p14:creationId xmlns:p14="http://schemas.microsoft.com/office/powerpoint/2010/main" val="30630613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27A995-FEC3-52B9-A2AD-570E5CD33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99AAA9-7F0B-3282-20DA-6D1A7C51AC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980" y="188640"/>
            <a:ext cx="10022367" cy="6233941"/>
          </a:xfrm>
        </p:spPr>
      </p:pic>
    </p:spTree>
    <p:extLst>
      <p:ext uri="{BB962C8B-B14F-4D97-AF65-F5344CB8AC3E}">
        <p14:creationId xmlns:p14="http://schemas.microsoft.com/office/powerpoint/2010/main" val="1465085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FFA916-0CD6-CF5B-EC6D-4C6B9D179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6E3A8D-3F84-7D1B-6482-B405A06731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123957"/>
            <a:ext cx="7303312" cy="6734043"/>
          </a:xfrm>
        </p:spPr>
      </p:pic>
    </p:spTree>
    <p:extLst>
      <p:ext uri="{BB962C8B-B14F-4D97-AF65-F5344CB8AC3E}">
        <p14:creationId xmlns:p14="http://schemas.microsoft.com/office/powerpoint/2010/main" val="29718883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B87132-DFFB-5A82-2196-A9C9E17A09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D6B01B-D609-78E5-0B72-4ACB5BDD0C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121630"/>
            <a:ext cx="4896543" cy="7008969"/>
          </a:xfrm>
        </p:spPr>
      </p:pic>
    </p:spTree>
    <p:extLst>
      <p:ext uri="{BB962C8B-B14F-4D97-AF65-F5344CB8AC3E}">
        <p14:creationId xmlns:p14="http://schemas.microsoft.com/office/powerpoint/2010/main" val="5409009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1465E2-1EDA-3FEA-E555-E05A8DA840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9A895E-68EE-3E69-2F49-D7EA3B9AFD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83815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14131997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76CC71-5E2F-450F-F932-6F8E8F3878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DE034D-7D79-CDBB-5B3A-AD8BBB15F4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106017"/>
            <a:ext cx="5184576" cy="6840486"/>
          </a:xfrm>
        </p:spPr>
      </p:pic>
    </p:spTree>
    <p:extLst>
      <p:ext uri="{BB962C8B-B14F-4D97-AF65-F5344CB8AC3E}">
        <p14:creationId xmlns:p14="http://schemas.microsoft.com/office/powerpoint/2010/main" val="810917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415D60-54C7-6D01-30E4-7C45EC9E18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5590A8-281A-A310-2212-5678CA7DB2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-162780"/>
            <a:ext cx="3744415" cy="7020780"/>
          </a:xfrm>
        </p:spPr>
      </p:pic>
    </p:spTree>
    <p:extLst>
      <p:ext uri="{BB962C8B-B14F-4D97-AF65-F5344CB8AC3E}">
        <p14:creationId xmlns:p14="http://schemas.microsoft.com/office/powerpoint/2010/main" val="24505638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AC9B79-52C4-6818-CDD7-856E1B1F2C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90ECB0-6891-8F2C-F9D8-84134D0DAE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434" y="0"/>
            <a:ext cx="6896886" cy="6870662"/>
          </a:xfrm>
        </p:spPr>
      </p:pic>
    </p:spTree>
    <p:extLst>
      <p:ext uri="{BB962C8B-B14F-4D97-AF65-F5344CB8AC3E}">
        <p14:creationId xmlns:p14="http://schemas.microsoft.com/office/powerpoint/2010/main" val="36237169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78B714-2A0F-F011-AF6E-51A74A542E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89DFF9-2B12-318A-3AB7-6E786F9239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162638" cy="6880246"/>
          </a:xfrm>
        </p:spPr>
      </p:pic>
    </p:spTree>
    <p:extLst>
      <p:ext uri="{BB962C8B-B14F-4D97-AF65-F5344CB8AC3E}">
        <p14:creationId xmlns:p14="http://schemas.microsoft.com/office/powerpoint/2010/main" val="13095747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545356-795E-3D8C-6393-10BC3F4391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0159AD-A53C-058C-0EB1-AF29D6A1F3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4850"/>
            <a:ext cx="5184576" cy="7776864"/>
          </a:xfrm>
        </p:spPr>
      </p:pic>
    </p:spTree>
    <p:extLst>
      <p:ext uri="{BB962C8B-B14F-4D97-AF65-F5344CB8AC3E}">
        <p14:creationId xmlns:p14="http://schemas.microsoft.com/office/powerpoint/2010/main" val="38323420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3D28AD-85D0-7E19-6F44-4C8CF6468A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51781C-2695-A75F-28B5-E4DDCC305C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1842" y="365124"/>
            <a:ext cx="5298413" cy="6434507"/>
          </a:xfrm>
        </p:spPr>
      </p:pic>
    </p:spTree>
    <p:extLst>
      <p:ext uri="{BB962C8B-B14F-4D97-AF65-F5344CB8AC3E}">
        <p14:creationId xmlns:p14="http://schemas.microsoft.com/office/powerpoint/2010/main" val="42680175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4B9D2F-8C61-6DCD-3E1F-9CCA62EDE0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E7A3DC-4274-3C98-03C1-12EA4EDB1E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5448" y="188640"/>
            <a:ext cx="5100791" cy="6613573"/>
          </a:xfrm>
        </p:spPr>
      </p:pic>
    </p:spTree>
    <p:extLst>
      <p:ext uri="{BB962C8B-B14F-4D97-AF65-F5344CB8AC3E}">
        <p14:creationId xmlns:p14="http://schemas.microsoft.com/office/powerpoint/2010/main" val="2082440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966C41-BB87-A077-F224-1A2F65234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EF4EB4-A314-9DD5-41C0-9C57023AE4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82197"/>
            <a:ext cx="4320480" cy="6916054"/>
          </a:xfrm>
        </p:spPr>
      </p:pic>
    </p:spTree>
    <p:extLst>
      <p:ext uri="{BB962C8B-B14F-4D97-AF65-F5344CB8AC3E}">
        <p14:creationId xmlns:p14="http://schemas.microsoft.com/office/powerpoint/2010/main" val="38033201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859262-2711-CD0B-6960-66DB7D82B4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F4D3F4-DDF6-2F94-3629-60AE13282C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D1219AC1-9C89-4F15-8053-504217DE64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149225"/>
            <a:ext cx="6559550" cy="6559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8761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9F29B0-480F-66AF-044D-9BEFBA45E8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6DAC85-C79E-0D91-6C38-6DC7A9278F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-94540"/>
            <a:ext cx="8944008" cy="6979428"/>
          </a:xfrm>
        </p:spPr>
      </p:pic>
    </p:spTree>
    <p:extLst>
      <p:ext uri="{BB962C8B-B14F-4D97-AF65-F5344CB8AC3E}">
        <p14:creationId xmlns:p14="http://schemas.microsoft.com/office/powerpoint/2010/main" val="20123272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848E0E-B4C3-7AC5-7EDB-E9D87D0E61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7AEC93-EC23-2698-391E-9626375459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18360"/>
            <a:ext cx="9795170" cy="6421279"/>
          </a:xfrm>
        </p:spPr>
      </p:pic>
    </p:spTree>
    <p:extLst>
      <p:ext uri="{BB962C8B-B14F-4D97-AF65-F5344CB8AC3E}">
        <p14:creationId xmlns:p14="http://schemas.microsoft.com/office/powerpoint/2010/main" val="21308155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  <p:sndAc>
          <p:stSnd loop="1">
            <p:snd r:embed="rId2" name="In rvenant dmarquette.wav"/>
          </p:stSnd>
        </p:sndAc>
      </p:transition>
    </mc:Choice>
    <mc:Fallback>
      <p:transition spd="slow">
        <p:fade/>
        <p:sndAc>
          <p:stSnd loop="1">
            <p:snd r:embed="rId2" name="In rvenant dmarquette.wav"/>
          </p:stSnd>
        </p:sndAc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24F378-953E-5DAD-6687-8D2EF9C7D7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D72F31-A078-D4D6-A300-9C2A0FCAF6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0699" y="0"/>
            <a:ext cx="5031525" cy="6676816"/>
          </a:xfrm>
        </p:spPr>
      </p:pic>
    </p:spTree>
    <p:extLst>
      <p:ext uri="{BB962C8B-B14F-4D97-AF65-F5344CB8AC3E}">
        <p14:creationId xmlns:p14="http://schemas.microsoft.com/office/powerpoint/2010/main" val="946120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ECA438-114C-F16C-8E49-3381D7C9C1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F8B236-294F-B5A7-D13A-829726B444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0593" y="0"/>
            <a:ext cx="5250813" cy="6798106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4D534148-626B-614F-0C07-2B8CC52568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456" y="5373216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13527CC4-CA02-0319-B812-5B3DEEE183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930" y="5661248"/>
            <a:ext cx="1682388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61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38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N°87</dc:title>
  <dc:creator>Perroquet34740</dc:creator>
  <cp:lastModifiedBy>jean-louis BEYAERT</cp:lastModifiedBy>
  <cp:revision>4</cp:revision>
  <dcterms:created xsi:type="dcterms:W3CDTF">2025-03-13T19:05:48Z</dcterms:created>
  <dcterms:modified xsi:type="dcterms:W3CDTF">2025-03-13T19:43:55Z</dcterms:modified>
</cp:coreProperties>
</file>