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4" autoAdjust="0"/>
    <p:restoredTop sz="94660"/>
  </p:normalViewPr>
  <p:slideViewPr>
    <p:cSldViewPr>
      <p:cViewPr varScale="1">
        <p:scale>
          <a:sx n="78" d="100"/>
          <a:sy n="78" d="100"/>
        </p:scale>
        <p:origin x="105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00EAA-E2CD-410E-9263-09EE7010584F}" type="datetimeFigureOut">
              <a:rPr lang="fr-FR" smtClean="0"/>
              <a:t>23/02/2025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7ADEE8-DFE2-4CCF-989C-99DA704DA5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3933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00EAA-E2CD-410E-9263-09EE7010584F}" type="datetimeFigureOut">
              <a:rPr lang="fr-FR" smtClean="0"/>
              <a:t>23/02/2025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7ADEE8-DFE2-4CCF-989C-99DA704DA5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29238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00EAA-E2CD-410E-9263-09EE7010584F}" type="datetimeFigureOut">
              <a:rPr lang="fr-FR" smtClean="0"/>
              <a:t>23/02/2025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7ADEE8-DFE2-4CCF-989C-99DA704DA5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58582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00EAA-E2CD-410E-9263-09EE7010584F}" type="datetimeFigureOut">
              <a:rPr lang="fr-FR" smtClean="0"/>
              <a:t>23/02/2025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7ADEE8-DFE2-4CCF-989C-99DA704DA5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51007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00EAA-E2CD-410E-9263-09EE7010584F}" type="datetimeFigureOut">
              <a:rPr lang="fr-FR" smtClean="0"/>
              <a:t>23/02/2025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7ADEE8-DFE2-4CCF-989C-99DA704DA5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67115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00EAA-E2CD-410E-9263-09EE7010584F}" type="datetimeFigureOut">
              <a:rPr lang="fr-FR" smtClean="0"/>
              <a:t>23/02/2025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7ADEE8-DFE2-4CCF-989C-99DA704DA5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00845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00EAA-E2CD-410E-9263-09EE7010584F}" type="datetimeFigureOut">
              <a:rPr lang="fr-FR" smtClean="0"/>
              <a:t>23/02/2025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7ADEE8-DFE2-4CCF-989C-99DA704DA5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65591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00EAA-E2CD-410E-9263-09EE7010584F}" type="datetimeFigureOut">
              <a:rPr lang="fr-FR" smtClean="0"/>
              <a:t>23/02/2025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7ADEE8-DFE2-4CCF-989C-99DA704DA5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85145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00EAA-E2CD-410E-9263-09EE7010584F}" type="datetimeFigureOut">
              <a:rPr lang="fr-FR" smtClean="0"/>
              <a:t>23/02/2025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7ADEE8-DFE2-4CCF-989C-99DA704DA5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53785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00EAA-E2CD-410E-9263-09EE7010584F}" type="datetimeFigureOut">
              <a:rPr lang="fr-FR" smtClean="0"/>
              <a:t>23/02/2025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7ADEE8-DFE2-4CCF-989C-99DA704DA5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52927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00EAA-E2CD-410E-9263-09EE7010584F}" type="datetimeFigureOut">
              <a:rPr lang="fr-FR" smtClean="0"/>
              <a:t>23/02/2025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7ADEE8-DFE2-4CCF-989C-99DA704DA5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78295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origami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100EAA-E2CD-410E-9263-09EE7010584F}" type="datetimeFigureOut">
              <a:rPr lang="fr-FR" smtClean="0"/>
              <a:t>23/02/2025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7ADEE8-DFE2-4CCF-989C-99DA704DA5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649440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origami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5F73E40-D3A5-DA7D-E64D-85B256A93C0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C6F37A27-721E-A0B9-7DB2-EA585B08095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FA9A47D7-6183-CDFF-8FDD-E7A51D2BD2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526" y="995168"/>
            <a:ext cx="7847183" cy="5876664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6E1EE603-5BB0-6BC3-9DB3-3E0284CDF871}"/>
              </a:ext>
            </a:extLst>
          </p:cNvPr>
          <p:cNvSpPr/>
          <p:nvPr/>
        </p:nvSpPr>
        <p:spPr>
          <a:xfrm>
            <a:off x="2351584" y="188640"/>
            <a:ext cx="685382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HUMOUR CH’TI N°84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6349E826-8742-5BCC-D798-88F19672A2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2464" y="5256480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56323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origami"/>
        <p:sndAc>
          <p:stSnd loop="1">
            <p:snd r:embed="rId2" name="Benny Hill.wav"/>
          </p:stSnd>
        </p:sndAc>
      </p:transition>
    </mc:Choice>
    <mc:Fallback>
      <p:transition spd="slow">
        <p:fade/>
        <p:sndAc>
          <p:stSnd loop="1">
            <p:snd r:embed="rId2" name="Benny Hill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E957223-BCA9-52FA-2471-1B702F4852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1933AF2-AE17-FC24-022C-46C737B9E53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054" y="0"/>
            <a:ext cx="8691325" cy="6858000"/>
          </a:xfrm>
        </p:spPr>
      </p:pic>
    </p:spTree>
    <p:extLst>
      <p:ext uri="{BB962C8B-B14F-4D97-AF65-F5344CB8AC3E}">
        <p14:creationId xmlns:p14="http://schemas.microsoft.com/office/powerpoint/2010/main" val="41977995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origami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57EDE8F-1B9F-6705-9BDF-9D825CCD58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9077426-2522-8081-649C-0AB55B848F2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3742" y="188640"/>
            <a:ext cx="5064505" cy="6817604"/>
          </a:xfrm>
        </p:spPr>
      </p:pic>
    </p:spTree>
    <p:extLst>
      <p:ext uri="{BB962C8B-B14F-4D97-AF65-F5344CB8AC3E}">
        <p14:creationId xmlns:p14="http://schemas.microsoft.com/office/powerpoint/2010/main" val="5488816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origami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6BF2DD3-6675-FE87-2ED1-AA80290B29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3C2A398-6271-D7FA-CE48-41FD9F214CF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-675456"/>
            <a:ext cx="8496944" cy="8496944"/>
          </a:xfrm>
        </p:spPr>
      </p:pic>
    </p:spTree>
    <p:extLst>
      <p:ext uri="{BB962C8B-B14F-4D97-AF65-F5344CB8AC3E}">
        <p14:creationId xmlns:p14="http://schemas.microsoft.com/office/powerpoint/2010/main" val="30912497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origami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B372519-1397-A415-4DFF-A7ABDA5DCE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A2E7E01-667E-274E-CFC2-FE83EED6FEF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8032" y="-891480"/>
            <a:ext cx="5324192" cy="7874947"/>
          </a:xfrm>
        </p:spPr>
      </p:pic>
    </p:spTree>
    <p:extLst>
      <p:ext uri="{BB962C8B-B14F-4D97-AF65-F5344CB8AC3E}">
        <p14:creationId xmlns:p14="http://schemas.microsoft.com/office/powerpoint/2010/main" val="40384818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origami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2587D8-D179-47DD-AEAF-75BC71EDA7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DD7138B-65B8-DCB2-6F37-0D1C24D4C16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8118" y="0"/>
            <a:ext cx="6824225" cy="7324732"/>
          </a:xfrm>
        </p:spPr>
      </p:pic>
    </p:spTree>
    <p:extLst>
      <p:ext uri="{BB962C8B-B14F-4D97-AF65-F5344CB8AC3E}">
        <p14:creationId xmlns:p14="http://schemas.microsoft.com/office/powerpoint/2010/main" val="41543549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origami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5EFB8BA-F640-F71C-243B-F82860E1DB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49C009E-B9CE-5AD5-D329-20A843F4A77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4347" y="116632"/>
            <a:ext cx="6855294" cy="7272808"/>
          </a:xfrm>
        </p:spPr>
      </p:pic>
    </p:spTree>
    <p:extLst>
      <p:ext uri="{BB962C8B-B14F-4D97-AF65-F5344CB8AC3E}">
        <p14:creationId xmlns:p14="http://schemas.microsoft.com/office/powerpoint/2010/main" val="28968440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origami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6F8C63-05DF-CFE8-CA4D-DAFFADE813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FB1EB80-9973-5D7E-BFCA-29D92F0D390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9506" y="0"/>
            <a:ext cx="5354766" cy="7371764"/>
          </a:xfrm>
        </p:spPr>
      </p:pic>
    </p:spTree>
    <p:extLst>
      <p:ext uri="{BB962C8B-B14F-4D97-AF65-F5344CB8AC3E}">
        <p14:creationId xmlns:p14="http://schemas.microsoft.com/office/powerpoint/2010/main" val="26794594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origami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222E03A-1CA2-73C9-AAFF-E575B50804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751FC80-5DF0-43B8-1CA2-B1DEE23852E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0699" y="0"/>
            <a:ext cx="5175541" cy="6867925"/>
          </a:xfrm>
        </p:spPr>
      </p:pic>
    </p:spTree>
    <p:extLst>
      <p:ext uri="{BB962C8B-B14F-4D97-AF65-F5344CB8AC3E}">
        <p14:creationId xmlns:p14="http://schemas.microsoft.com/office/powerpoint/2010/main" val="41189158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origami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31857DD-0CED-50FB-B553-6F31092541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21E621D-02BF-DD07-DC29-B0C5BA016CE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070" y="0"/>
            <a:ext cx="5701194" cy="6860944"/>
          </a:xfrm>
        </p:spPr>
      </p:pic>
    </p:spTree>
    <p:extLst>
      <p:ext uri="{BB962C8B-B14F-4D97-AF65-F5344CB8AC3E}">
        <p14:creationId xmlns:p14="http://schemas.microsoft.com/office/powerpoint/2010/main" val="31729275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origami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C0E8B13-22FB-F0CD-501E-5BE9745812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39E8C2A-7B71-6A73-27B2-AA0D95A9E4E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219630"/>
            <a:ext cx="9634128" cy="6418739"/>
          </a:xfrm>
        </p:spPr>
      </p:pic>
    </p:spTree>
    <p:extLst>
      <p:ext uri="{BB962C8B-B14F-4D97-AF65-F5344CB8AC3E}">
        <p14:creationId xmlns:p14="http://schemas.microsoft.com/office/powerpoint/2010/main" val="37826869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origami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BBBF9CE-ADBE-789B-2383-291A36DEE0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89A8408-2C4E-C7A2-EDE3-40A24CE8D54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-47811"/>
            <a:ext cx="6953622" cy="6953622"/>
          </a:xfrm>
        </p:spPr>
      </p:pic>
    </p:spTree>
    <p:extLst>
      <p:ext uri="{BB962C8B-B14F-4D97-AF65-F5344CB8AC3E}">
        <p14:creationId xmlns:p14="http://schemas.microsoft.com/office/powerpoint/2010/main" val="11328506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origami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B7BAE7E-10FC-1D03-D5D1-A8C4590F0E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7C14F48-A8AC-90AC-10D2-C891C863086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9309958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origami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839D8B1-52E7-0A1A-5163-7E0E91F352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7F8B2F1-F8DC-BD11-7D78-4483CFFBAB2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0"/>
            <a:ext cx="6574583" cy="6853812"/>
          </a:xfrm>
        </p:spPr>
      </p:pic>
    </p:spTree>
    <p:extLst>
      <p:ext uri="{BB962C8B-B14F-4D97-AF65-F5344CB8AC3E}">
        <p14:creationId xmlns:p14="http://schemas.microsoft.com/office/powerpoint/2010/main" val="19364461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origami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3E9E9C9-B0BF-08CA-7A90-A9FB53BDB1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BFEFBF2-2B39-F725-844C-D4BEA6C55C0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9642" y="-99392"/>
            <a:ext cx="7360693" cy="6960656"/>
          </a:xfrm>
        </p:spPr>
      </p:pic>
    </p:spTree>
    <p:extLst>
      <p:ext uri="{BB962C8B-B14F-4D97-AF65-F5344CB8AC3E}">
        <p14:creationId xmlns:p14="http://schemas.microsoft.com/office/powerpoint/2010/main" val="31028304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origami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8B9227C-0539-5B4F-2436-3A590E9E2E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2590EBC-60DE-B066-D1CA-1AD0A04A648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-123006"/>
            <a:ext cx="6981006" cy="6981006"/>
          </a:xfrm>
        </p:spPr>
      </p:pic>
    </p:spTree>
    <p:extLst>
      <p:ext uri="{BB962C8B-B14F-4D97-AF65-F5344CB8AC3E}">
        <p14:creationId xmlns:p14="http://schemas.microsoft.com/office/powerpoint/2010/main" val="13894115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origami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F849FB-4165-413F-CE01-7D04F5BDFE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9C8AD52-A7EB-A9B9-9CCE-D870C6BDE29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2358" y="0"/>
            <a:ext cx="6529946" cy="6887375"/>
          </a:xfrm>
        </p:spPr>
      </p:pic>
    </p:spTree>
    <p:extLst>
      <p:ext uri="{BB962C8B-B14F-4D97-AF65-F5344CB8AC3E}">
        <p14:creationId xmlns:p14="http://schemas.microsoft.com/office/powerpoint/2010/main" val="8148150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origami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4570363-B238-8744-0AF5-4759CFFDC1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AD8C0E4-842F-4EB2-C9EB-3FDA3D87297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15400054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origami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F27BBFB-33E0-A378-B926-07C10E9DCE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ECB75A2-FBF3-3335-6353-677D6178773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2600" y="-243408"/>
            <a:ext cx="5587656" cy="7223588"/>
          </a:xfrm>
        </p:spPr>
      </p:pic>
    </p:spTree>
    <p:extLst>
      <p:ext uri="{BB962C8B-B14F-4D97-AF65-F5344CB8AC3E}">
        <p14:creationId xmlns:p14="http://schemas.microsoft.com/office/powerpoint/2010/main" val="27675049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origami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5FB79C3-D40B-C17A-3BC0-B1CAAA6F74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A14DFFA-608B-B73D-F1B0-B28B0881471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8137" y="0"/>
            <a:ext cx="7516215" cy="6917097"/>
          </a:xfrm>
        </p:spPr>
      </p:pic>
    </p:spTree>
    <p:extLst>
      <p:ext uri="{BB962C8B-B14F-4D97-AF65-F5344CB8AC3E}">
        <p14:creationId xmlns:p14="http://schemas.microsoft.com/office/powerpoint/2010/main" val="17874851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origami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39E1430-A598-A8E6-3EA7-62548C79B0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CFF02B4-348C-B7DD-CE04-A86A7945095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476672"/>
            <a:ext cx="6408446" cy="6176963"/>
          </a:xfrm>
        </p:spPr>
      </p:pic>
    </p:spTree>
    <p:extLst>
      <p:ext uri="{BB962C8B-B14F-4D97-AF65-F5344CB8AC3E}">
        <p14:creationId xmlns:p14="http://schemas.microsoft.com/office/powerpoint/2010/main" val="42111085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origami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420FC2-5255-82E9-0838-0ECC5F13BB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3370C1C-91BC-F8A8-8712-E300E32039D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33865171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origami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8E8219A-A97D-7AF5-E0AE-A07749639D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3342658-F9F5-C9C6-C85D-D4E7E4604FF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84518"/>
            <a:ext cx="4608511" cy="6596675"/>
          </a:xfrm>
        </p:spPr>
      </p:pic>
    </p:spTree>
    <p:extLst>
      <p:ext uri="{BB962C8B-B14F-4D97-AF65-F5344CB8AC3E}">
        <p14:creationId xmlns:p14="http://schemas.microsoft.com/office/powerpoint/2010/main" val="17088427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origami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A780893-EF6D-2FA9-B29A-C2D78CD991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5B28996-66D4-FDBE-731A-0E812C2DD69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4874" y="0"/>
            <a:ext cx="6001406" cy="6898168"/>
          </a:xfrm>
        </p:spPr>
      </p:pic>
    </p:spTree>
    <p:extLst>
      <p:ext uri="{BB962C8B-B14F-4D97-AF65-F5344CB8AC3E}">
        <p14:creationId xmlns:p14="http://schemas.microsoft.com/office/powerpoint/2010/main" val="13295938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origami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EF4AE05-026E-95C0-1198-0BC55BBF4C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C185F12-759B-7DF7-3F5A-C19D0FCF1CC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-3667"/>
            <a:ext cx="7195945" cy="6785035"/>
          </a:xfrm>
        </p:spPr>
      </p:pic>
    </p:spTree>
    <p:extLst>
      <p:ext uri="{BB962C8B-B14F-4D97-AF65-F5344CB8AC3E}">
        <p14:creationId xmlns:p14="http://schemas.microsoft.com/office/powerpoint/2010/main" val="40150811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origami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82D1D51-1264-A6D1-7FA4-5849BF9F73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64E39CC-18EC-9F69-F140-686CB0B4F9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166320"/>
            <a:ext cx="5392483" cy="6525359"/>
          </a:xfrm>
        </p:spPr>
      </p:pic>
    </p:spTree>
    <p:extLst>
      <p:ext uri="{BB962C8B-B14F-4D97-AF65-F5344CB8AC3E}">
        <p14:creationId xmlns:p14="http://schemas.microsoft.com/office/powerpoint/2010/main" val="11855655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origami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6A032FB-3274-62FC-780A-F04C344B83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C7B96B0-7B1A-CFB1-36EC-039971B0DAD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2692" y="0"/>
            <a:ext cx="7272798" cy="6858000"/>
          </a:xfrm>
        </p:spPr>
      </p:pic>
    </p:spTree>
    <p:extLst>
      <p:ext uri="{BB962C8B-B14F-4D97-AF65-F5344CB8AC3E}">
        <p14:creationId xmlns:p14="http://schemas.microsoft.com/office/powerpoint/2010/main" val="34296169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origami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2B9A6A1-B333-E1B2-5FBB-890414251B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78C13EA-8F92-2F59-BA00-1358F062DD9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1200" y="0"/>
            <a:ext cx="5621064" cy="6931562"/>
          </a:xfrm>
        </p:spPr>
      </p:pic>
    </p:spTree>
    <p:extLst>
      <p:ext uri="{BB962C8B-B14F-4D97-AF65-F5344CB8AC3E}">
        <p14:creationId xmlns:p14="http://schemas.microsoft.com/office/powerpoint/2010/main" val="18199709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origami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351196-A59C-7402-AE7E-8FA20FDAC8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1CD3F68-00E2-3E90-2D57-45DFF7D81F2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1100" y="-99392"/>
            <a:ext cx="6571204" cy="7026635"/>
          </a:xfrm>
        </p:spPr>
      </p:pic>
    </p:spTree>
    <p:extLst>
      <p:ext uri="{BB962C8B-B14F-4D97-AF65-F5344CB8AC3E}">
        <p14:creationId xmlns:p14="http://schemas.microsoft.com/office/powerpoint/2010/main" val="29056779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origami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AD79B4-34B8-7B87-59C9-0E9736F3EB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294A7EA-3BDC-9EEB-EE64-1A7206CA52D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-2240"/>
            <a:ext cx="4968551" cy="6906096"/>
          </a:xfrm>
        </p:spPr>
      </p:pic>
    </p:spTree>
    <p:extLst>
      <p:ext uri="{BB962C8B-B14F-4D97-AF65-F5344CB8AC3E}">
        <p14:creationId xmlns:p14="http://schemas.microsoft.com/office/powerpoint/2010/main" val="6054660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origami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AE381AD-4126-2CA7-C683-5C26BE8C89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75C4412-6EB4-905E-5128-2EC00E7D01E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57082"/>
            <a:ext cx="5544616" cy="6944334"/>
          </a:xfrm>
        </p:spPr>
      </p:pic>
    </p:spTree>
    <p:extLst>
      <p:ext uri="{BB962C8B-B14F-4D97-AF65-F5344CB8AC3E}">
        <p14:creationId xmlns:p14="http://schemas.microsoft.com/office/powerpoint/2010/main" val="1081401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origami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FCB7CB9-DCF4-4553-122D-082A457921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F6B22A8-60C3-349C-7059-8B9B86BB1F0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28581"/>
            <a:ext cx="9022718" cy="6839803"/>
          </a:xfrm>
        </p:spPr>
      </p:pic>
    </p:spTree>
    <p:extLst>
      <p:ext uri="{BB962C8B-B14F-4D97-AF65-F5344CB8AC3E}">
        <p14:creationId xmlns:p14="http://schemas.microsoft.com/office/powerpoint/2010/main" val="2704361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origami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B7041B-A6A8-98C2-EFBA-DEEE7EB142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D61986C-9A03-222F-C02F-D85A68D570E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-99392"/>
            <a:ext cx="7827702" cy="6827687"/>
          </a:xfrm>
        </p:spPr>
      </p:pic>
    </p:spTree>
    <p:extLst>
      <p:ext uri="{BB962C8B-B14F-4D97-AF65-F5344CB8AC3E}">
        <p14:creationId xmlns:p14="http://schemas.microsoft.com/office/powerpoint/2010/main" val="23701080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origami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3EC4D02-6D5E-C909-D222-EAAF7F1B5A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10FC719-94E2-42CA-29ED-E2DD2981D9C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5150" y="116632"/>
            <a:ext cx="6577153" cy="6652179"/>
          </a:xfrm>
        </p:spPr>
      </p:pic>
    </p:spTree>
    <p:extLst>
      <p:ext uri="{BB962C8B-B14F-4D97-AF65-F5344CB8AC3E}">
        <p14:creationId xmlns:p14="http://schemas.microsoft.com/office/powerpoint/2010/main" val="19535187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origami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D3D6BAF-0FBF-5EE2-0E58-24D86B1474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65D0FF7-4085-6682-CF57-5E940CABF0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8749"/>
            <a:ext cx="6120680" cy="6795584"/>
          </a:xfrm>
        </p:spPr>
      </p:pic>
    </p:spTree>
    <p:extLst>
      <p:ext uri="{BB962C8B-B14F-4D97-AF65-F5344CB8AC3E}">
        <p14:creationId xmlns:p14="http://schemas.microsoft.com/office/powerpoint/2010/main" val="25042147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origami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ABC1E21-AFA8-76F4-DB5B-49B414F1F2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386A670-C57C-FAA5-3167-F328739DDE7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58738"/>
            <a:ext cx="8328059" cy="6740524"/>
          </a:xfrm>
        </p:spPr>
      </p:pic>
    </p:spTree>
    <p:extLst>
      <p:ext uri="{BB962C8B-B14F-4D97-AF65-F5344CB8AC3E}">
        <p14:creationId xmlns:p14="http://schemas.microsoft.com/office/powerpoint/2010/main" val="10239609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origami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7BC0E0-4591-573C-3C6B-E8A8BA364B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B6E39C1-8175-E055-4383-C106A80FF46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2477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19346654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origami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721F0B3-F4DF-575D-FB2C-8E683AC744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D936C71-5DFE-0FE8-64B6-CE88C6F423B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920" y="0"/>
            <a:ext cx="5717344" cy="6847119"/>
          </a:xfrm>
        </p:spPr>
      </p:pic>
    </p:spTree>
    <p:extLst>
      <p:ext uri="{BB962C8B-B14F-4D97-AF65-F5344CB8AC3E}">
        <p14:creationId xmlns:p14="http://schemas.microsoft.com/office/powerpoint/2010/main" val="15864587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origami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A56387E-0876-DAD5-39D0-0007F75DBA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DFE1656-CC58-D761-DEF0-A300B2393ED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-4544"/>
            <a:ext cx="8352805" cy="6825808"/>
          </a:xfrm>
        </p:spPr>
      </p:pic>
    </p:spTree>
    <p:extLst>
      <p:ext uri="{BB962C8B-B14F-4D97-AF65-F5344CB8AC3E}">
        <p14:creationId xmlns:p14="http://schemas.microsoft.com/office/powerpoint/2010/main" val="37289580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origami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D972C01-6E7C-601C-8CC9-43573C617A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C2E115C-9713-3EF0-D460-A52825133D3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7084" y="0"/>
            <a:ext cx="6817227" cy="6804267"/>
          </a:xfrm>
        </p:spPr>
      </p:pic>
    </p:spTree>
    <p:extLst>
      <p:ext uri="{BB962C8B-B14F-4D97-AF65-F5344CB8AC3E}">
        <p14:creationId xmlns:p14="http://schemas.microsoft.com/office/powerpoint/2010/main" val="13895653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origami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05B5409-0A39-3E47-2B7F-69B9AAD3FF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00369A3-82C3-B93C-BDE4-0FA14281FBC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464" y="152635"/>
            <a:ext cx="8568952" cy="6552729"/>
          </a:xfrm>
        </p:spPr>
      </p:pic>
    </p:spTree>
    <p:extLst>
      <p:ext uri="{BB962C8B-B14F-4D97-AF65-F5344CB8AC3E}">
        <p14:creationId xmlns:p14="http://schemas.microsoft.com/office/powerpoint/2010/main" val="10498839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origami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BB20FAB-1402-73EF-36F2-24F034F2DC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D0C5EC7-3D6E-F4E2-8522-2825361FB82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313461"/>
            <a:ext cx="8648697" cy="6179414"/>
          </a:xfrm>
        </p:spPr>
      </p:pic>
    </p:spTree>
    <p:extLst>
      <p:ext uri="{BB962C8B-B14F-4D97-AF65-F5344CB8AC3E}">
        <p14:creationId xmlns:p14="http://schemas.microsoft.com/office/powerpoint/2010/main" val="29465961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origami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C41BD11-F4E6-64DE-7FD5-D750F2251E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96684B9-1D40-B82E-E61D-9968E6C7D43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-52347"/>
            <a:ext cx="4922550" cy="6962694"/>
          </a:xfrm>
        </p:spPr>
      </p:pic>
    </p:spTree>
    <p:extLst>
      <p:ext uri="{BB962C8B-B14F-4D97-AF65-F5344CB8AC3E}">
        <p14:creationId xmlns:p14="http://schemas.microsoft.com/office/powerpoint/2010/main" val="25232232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origami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10AF24A-8611-E0DF-493D-2C832B8D47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D640BCB-94C7-7BEF-3AC8-C97F689EC03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7708" y="-87997"/>
            <a:ext cx="5256584" cy="6935494"/>
          </a:xfrm>
        </p:spPr>
      </p:pic>
    </p:spTree>
    <p:extLst>
      <p:ext uri="{BB962C8B-B14F-4D97-AF65-F5344CB8AC3E}">
        <p14:creationId xmlns:p14="http://schemas.microsoft.com/office/powerpoint/2010/main" val="30962603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origami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4339DC4-C5B7-AE86-8503-28244D7519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0B27199-198F-25D6-7424-1D8FA95BCD6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-20728"/>
            <a:ext cx="7895562" cy="6786487"/>
          </a:xfrm>
        </p:spPr>
      </p:pic>
    </p:spTree>
    <p:extLst>
      <p:ext uri="{BB962C8B-B14F-4D97-AF65-F5344CB8AC3E}">
        <p14:creationId xmlns:p14="http://schemas.microsoft.com/office/powerpoint/2010/main" val="13178977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origami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821B681-5FEC-6854-166D-58DCDA1E97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E546C89-84F9-9442-C24B-96AAB2A217F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-2412"/>
            <a:ext cx="8119964" cy="6660908"/>
          </a:xfrm>
        </p:spPr>
      </p:pic>
    </p:spTree>
    <p:extLst>
      <p:ext uri="{BB962C8B-B14F-4D97-AF65-F5344CB8AC3E}">
        <p14:creationId xmlns:p14="http://schemas.microsoft.com/office/powerpoint/2010/main" val="5416994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origami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2E55332-C4D3-98D0-5A59-E16756E575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B2CAE35-CE8F-8EC5-A14F-D4BDF0C21E9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464" y="151665"/>
            <a:ext cx="9218240" cy="6341210"/>
          </a:xfrm>
        </p:spPr>
      </p:pic>
    </p:spTree>
    <p:extLst>
      <p:ext uri="{BB962C8B-B14F-4D97-AF65-F5344CB8AC3E}">
        <p14:creationId xmlns:p14="http://schemas.microsoft.com/office/powerpoint/2010/main" val="16061187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origami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81A884E-23C7-1E85-1192-EBDE2DB24B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ED73D12-5AF6-FA10-74C2-742FA693F28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-65174"/>
            <a:ext cx="7902762" cy="6888575"/>
          </a:xfrm>
        </p:spPr>
      </p:pic>
    </p:spTree>
    <p:extLst>
      <p:ext uri="{BB962C8B-B14F-4D97-AF65-F5344CB8AC3E}">
        <p14:creationId xmlns:p14="http://schemas.microsoft.com/office/powerpoint/2010/main" val="18079896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origami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69AC4FF-F4B6-742F-D235-FD1EEF6AEC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4D564FD-1FE0-10BE-DF36-D72D761A547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-23299"/>
            <a:ext cx="7953869" cy="6856784"/>
          </a:xfrm>
        </p:spPr>
      </p:pic>
    </p:spTree>
    <p:extLst>
      <p:ext uri="{BB962C8B-B14F-4D97-AF65-F5344CB8AC3E}">
        <p14:creationId xmlns:p14="http://schemas.microsoft.com/office/powerpoint/2010/main" val="42695122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origami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9287710-AE95-CE19-3586-3063CE9126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C89CA9D-01FD-B353-02BF-A3029135F0D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836712"/>
            <a:ext cx="7556604" cy="4896544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7959A565-637F-82B1-3C1E-6ABBE36B12A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7050" y="5733256"/>
            <a:ext cx="1333500" cy="9525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25946485-7E15-1654-5800-AB5AFD6CEED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450" y="5689234"/>
            <a:ext cx="1964110" cy="1111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54741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origami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46</TotalTime>
  <Words>5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ch'ti N°84</dc:title>
  <dc:creator>Perroquedt34740</dc:creator>
  <cp:lastModifiedBy>jean-louis BEYAERT</cp:lastModifiedBy>
  <cp:revision>4</cp:revision>
  <dcterms:created xsi:type="dcterms:W3CDTF">2025-02-23T18:42:20Z</dcterms:created>
  <dcterms:modified xsi:type="dcterms:W3CDTF">2025-02-23T19:28:49Z</dcterms:modified>
</cp:coreProperties>
</file>