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5" r:id="rId38"/>
    <p:sldId id="293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2998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3784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68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552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788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8156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887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995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361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101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6592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760BE-74A5-4BDB-99EC-3A20EF374B4E}" type="datetimeFigureOut">
              <a:rPr lang="fr-FR" smtClean="0"/>
              <a:t>19/02/2025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760D2-D702-4524-A734-1EACFB7495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6461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5819C2-768B-5680-B705-E704AA9378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9FE102-AD12-8D59-888D-2B399500E8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ABF376-97EE-0E85-14A2-A97F2FFF8596}"/>
              </a:ext>
            </a:extLst>
          </p:cNvPr>
          <p:cNvSpPr/>
          <p:nvPr/>
        </p:nvSpPr>
        <p:spPr>
          <a:xfrm>
            <a:off x="2567608" y="332656"/>
            <a:ext cx="661456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HUMOUR CH’TI N°83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EECF281-D8CC-F3AE-DEE3-004B67263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255986"/>
            <a:ext cx="5010150" cy="522922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5E7FDD7-CFDE-699B-311C-B8E0425FA0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592" y="49411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1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489CCA-19DF-2A43-995F-E656072AD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45EA66-22C2-D407-DBE1-C3C3377274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27964"/>
            <a:ext cx="7550928" cy="6264911"/>
          </a:xfrm>
        </p:spPr>
      </p:pic>
    </p:spTree>
    <p:extLst>
      <p:ext uri="{BB962C8B-B14F-4D97-AF65-F5344CB8AC3E}">
        <p14:creationId xmlns:p14="http://schemas.microsoft.com/office/powerpoint/2010/main" val="1992498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86AF7D-540F-86AF-B1D6-E62AFE456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F5A17E-2AF5-B69C-8D7D-800E52FCF4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71682"/>
            <a:ext cx="8710979" cy="6286423"/>
          </a:xfrm>
        </p:spPr>
      </p:pic>
    </p:spTree>
    <p:extLst>
      <p:ext uri="{BB962C8B-B14F-4D97-AF65-F5344CB8AC3E}">
        <p14:creationId xmlns:p14="http://schemas.microsoft.com/office/powerpoint/2010/main" val="1232830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DA34E2-3C37-1531-C35F-8D4EA1562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855B5-E6CE-6EF3-8365-DCE457B681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34778"/>
            <a:ext cx="7032606" cy="6776876"/>
          </a:xfrm>
        </p:spPr>
      </p:pic>
    </p:spTree>
    <p:extLst>
      <p:ext uri="{BB962C8B-B14F-4D97-AF65-F5344CB8AC3E}">
        <p14:creationId xmlns:p14="http://schemas.microsoft.com/office/powerpoint/2010/main" val="1944916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14D140-A8CC-C640-9648-08B6EFCE6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B010AA-86FB-C167-1621-8C67EBF89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510" y="-99392"/>
            <a:ext cx="6514794" cy="7070319"/>
          </a:xfrm>
        </p:spPr>
      </p:pic>
    </p:spTree>
    <p:extLst>
      <p:ext uri="{BB962C8B-B14F-4D97-AF65-F5344CB8AC3E}">
        <p14:creationId xmlns:p14="http://schemas.microsoft.com/office/powerpoint/2010/main" val="2893507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67A63A-E390-075C-E01C-58A8E79A2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B5C3AC-FFDF-EC01-52EF-026B9600D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68" y="365125"/>
            <a:ext cx="9186072" cy="6391976"/>
          </a:xfrm>
        </p:spPr>
      </p:pic>
    </p:spTree>
    <p:extLst>
      <p:ext uri="{BB962C8B-B14F-4D97-AF65-F5344CB8AC3E}">
        <p14:creationId xmlns:p14="http://schemas.microsoft.com/office/powerpoint/2010/main" val="4233918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1F93B9-CCE2-1965-4F7F-9D25CA7CE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0498D4-D1D9-CD14-CBA1-B55B3C7214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093" y="-1"/>
            <a:ext cx="7669251" cy="6710595"/>
          </a:xfrm>
        </p:spPr>
      </p:pic>
    </p:spTree>
    <p:extLst>
      <p:ext uri="{BB962C8B-B14F-4D97-AF65-F5344CB8AC3E}">
        <p14:creationId xmlns:p14="http://schemas.microsoft.com/office/powerpoint/2010/main" val="4135361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1E8CF-EBC5-227A-C17F-5ED795B70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DCBA73-3B49-2753-4EDF-A764118F6B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834" y="0"/>
            <a:ext cx="6836486" cy="6914470"/>
          </a:xfrm>
        </p:spPr>
      </p:pic>
    </p:spTree>
    <p:extLst>
      <p:ext uri="{BB962C8B-B14F-4D97-AF65-F5344CB8AC3E}">
        <p14:creationId xmlns:p14="http://schemas.microsoft.com/office/powerpoint/2010/main" val="4191609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97FD9D-E2AA-21A8-0113-66C59AD52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DECC25-A27A-FF44-A60E-50E48A6B2A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334" y="-171400"/>
            <a:ext cx="6646057" cy="8895105"/>
          </a:xfrm>
        </p:spPr>
      </p:pic>
    </p:spTree>
    <p:extLst>
      <p:ext uri="{BB962C8B-B14F-4D97-AF65-F5344CB8AC3E}">
        <p14:creationId xmlns:p14="http://schemas.microsoft.com/office/powerpoint/2010/main" val="2120095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B68BD2-378C-175B-CA76-E960CDD571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7A41AB-F84E-FF94-A30B-FB9B842575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120936"/>
            <a:ext cx="7704856" cy="6616128"/>
          </a:xfrm>
        </p:spPr>
      </p:pic>
    </p:spTree>
    <p:extLst>
      <p:ext uri="{BB962C8B-B14F-4D97-AF65-F5344CB8AC3E}">
        <p14:creationId xmlns:p14="http://schemas.microsoft.com/office/powerpoint/2010/main" val="342951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F71D2-4999-BD9D-5D3F-70E25F4B4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AF807E-68E9-6E9D-725C-14B251B55E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50301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963691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426BCF-B539-B732-0EA3-C71FFBC5E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ED63FF-30FE-F0DC-616F-86F63DC24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63018"/>
            <a:ext cx="6875806" cy="6885801"/>
          </a:xfrm>
        </p:spPr>
      </p:pic>
    </p:spTree>
    <p:extLst>
      <p:ext uri="{BB962C8B-B14F-4D97-AF65-F5344CB8AC3E}">
        <p14:creationId xmlns:p14="http://schemas.microsoft.com/office/powerpoint/2010/main" val="754588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C868D9-810D-83FE-FE69-D1133E143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35DF9A-3741-E93A-E6B6-B0318AF5B2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03669" cy="6813779"/>
          </a:xfrm>
        </p:spPr>
      </p:pic>
    </p:spTree>
    <p:extLst>
      <p:ext uri="{BB962C8B-B14F-4D97-AF65-F5344CB8AC3E}">
        <p14:creationId xmlns:p14="http://schemas.microsoft.com/office/powerpoint/2010/main" val="162187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0E8584-DFCE-67AA-C445-96FE27D22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6086D0-7533-C17A-DE75-646604BDB2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99526"/>
            <a:ext cx="8611931" cy="6458948"/>
          </a:xfrm>
        </p:spPr>
      </p:pic>
    </p:spTree>
    <p:extLst>
      <p:ext uri="{BB962C8B-B14F-4D97-AF65-F5344CB8AC3E}">
        <p14:creationId xmlns:p14="http://schemas.microsoft.com/office/powerpoint/2010/main" val="2504553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B7343-26F7-2F73-293D-607388CDB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549B16-4E1D-B7FF-A784-1FDFBDE377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672622" cy="6815847"/>
          </a:xfrm>
        </p:spPr>
      </p:pic>
    </p:spTree>
    <p:extLst>
      <p:ext uri="{BB962C8B-B14F-4D97-AF65-F5344CB8AC3E}">
        <p14:creationId xmlns:p14="http://schemas.microsoft.com/office/powerpoint/2010/main" val="1512093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CB631D-27BE-0061-BF03-8732CCEBF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E6BA6F-2493-46E3-3D05-91600637D0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72980"/>
            <a:ext cx="5472608" cy="8812358"/>
          </a:xfrm>
        </p:spPr>
      </p:pic>
    </p:spTree>
    <p:extLst>
      <p:ext uri="{BB962C8B-B14F-4D97-AF65-F5344CB8AC3E}">
        <p14:creationId xmlns:p14="http://schemas.microsoft.com/office/powerpoint/2010/main" val="4094338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2DC098-85CF-271F-4CB1-260C62242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EAB950-4388-8A42-A96F-9F30D845D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842073" cy="7389440"/>
          </a:xfrm>
        </p:spPr>
      </p:pic>
    </p:spTree>
    <p:extLst>
      <p:ext uri="{BB962C8B-B14F-4D97-AF65-F5344CB8AC3E}">
        <p14:creationId xmlns:p14="http://schemas.microsoft.com/office/powerpoint/2010/main" val="3144536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AFF963-9AEF-9A24-E7D5-14F60DF07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12CD0F-1F7D-9F1B-732F-6D1FF8B49B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113" y="-871594"/>
            <a:ext cx="8027773" cy="8601187"/>
          </a:xfrm>
        </p:spPr>
      </p:pic>
    </p:spTree>
    <p:extLst>
      <p:ext uri="{BB962C8B-B14F-4D97-AF65-F5344CB8AC3E}">
        <p14:creationId xmlns:p14="http://schemas.microsoft.com/office/powerpoint/2010/main" val="3654139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1B47C-B5FA-3C5E-FD3F-31EAE4477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6A1A6F-11AB-DB72-F9CA-0EE4E5E9A1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17344" cy="6847119"/>
          </a:xfrm>
        </p:spPr>
      </p:pic>
    </p:spTree>
    <p:extLst>
      <p:ext uri="{BB962C8B-B14F-4D97-AF65-F5344CB8AC3E}">
        <p14:creationId xmlns:p14="http://schemas.microsoft.com/office/powerpoint/2010/main" val="3736225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C0E7A2-C8E8-19C8-1716-B13F952D0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B2B286-BC5D-A3A5-6E5E-E7F08E6224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332041"/>
            <a:ext cx="9630718" cy="6420479"/>
          </a:xfrm>
        </p:spPr>
      </p:pic>
    </p:spTree>
    <p:extLst>
      <p:ext uri="{BB962C8B-B14F-4D97-AF65-F5344CB8AC3E}">
        <p14:creationId xmlns:p14="http://schemas.microsoft.com/office/powerpoint/2010/main" val="3019890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845196-4D9D-093F-E52E-D15BF9C2A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AF1098-B9B0-C2C2-BA49-75EF71E09C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103" y="-988"/>
            <a:ext cx="7431793" cy="6858988"/>
          </a:xfrm>
        </p:spPr>
      </p:pic>
    </p:spTree>
    <p:extLst>
      <p:ext uri="{BB962C8B-B14F-4D97-AF65-F5344CB8AC3E}">
        <p14:creationId xmlns:p14="http://schemas.microsoft.com/office/powerpoint/2010/main" val="1063948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F7396-AADD-819E-3EE7-51B195172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BF963-44E1-797F-2DED-B4300D8B1D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463" y="142519"/>
            <a:ext cx="9859441" cy="6572961"/>
          </a:xfrm>
        </p:spPr>
      </p:pic>
    </p:spTree>
    <p:extLst>
      <p:ext uri="{BB962C8B-B14F-4D97-AF65-F5344CB8AC3E}">
        <p14:creationId xmlns:p14="http://schemas.microsoft.com/office/powerpoint/2010/main" val="46451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82F9FB-4576-0B62-B1BC-7CF381F0D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1DC12D-D567-6941-7161-C6C036206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339030"/>
            <a:ext cx="7197030" cy="7197030"/>
          </a:xfrm>
        </p:spPr>
      </p:pic>
    </p:spTree>
    <p:extLst>
      <p:ext uri="{BB962C8B-B14F-4D97-AF65-F5344CB8AC3E}">
        <p14:creationId xmlns:p14="http://schemas.microsoft.com/office/powerpoint/2010/main" val="2098086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97D138-EC5F-D1AC-1FDF-A3B2ACBA7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D095DD-E3EA-B301-E3A9-DE81021788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89726" cy="7889726"/>
          </a:xfrm>
        </p:spPr>
      </p:pic>
    </p:spTree>
    <p:extLst>
      <p:ext uri="{BB962C8B-B14F-4D97-AF65-F5344CB8AC3E}">
        <p14:creationId xmlns:p14="http://schemas.microsoft.com/office/powerpoint/2010/main" val="1608829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52A85B-774B-BA6E-D683-ACE0D63AD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75E27C-B39C-393E-962D-E73B7F21A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41614"/>
            <a:ext cx="7017226" cy="6907427"/>
          </a:xfrm>
        </p:spPr>
      </p:pic>
    </p:spTree>
    <p:extLst>
      <p:ext uri="{BB962C8B-B14F-4D97-AF65-F5344CB8AC3E}">
        <p14:creationId xmlns:p14="http://schemas.microsoft.com/office/powerpoint/2010/main" val="3694549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3BBB86-C4DC-74B5-FD0C-277B87329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188A3A-B613-6EBB-C25B-7FCAC15B49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89325"/>
            <a:ext cx="6792366" cy="6947325"/>
          </a:xfrm>
        </p:spPr>
      </p:pic>
    </p:spTree>
    <p:extLst>
      <p:ext uri="{BB962C8B-B14F-4D97-AF65-F5344CB8AC3E}">
        <p14:creationId xmlns:p14="http://schemas.microsoft.com/office/powerpoint/2010/main" val="2979521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63BA59-37EB-EFC2-5F02-403E74266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745B6E-77EC-A560-2E25-92125298AF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50488"/>
            <a:ext cx="8280920" cy="6997378"/>
          </a:xfrm>
        </p:spPr>
      </p:pic>
    </p:spTree>
    <p:extLst>
      <p:ext uri="{BB962C8B-B14F-4D97-AF65-F5344CB8AC3E}">
        <p14:creationId xmlns:p14="http://schemas.microsoft.com/office/powerpoint/2010/main" val="550266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02B766-C9CF-BE85-9A9D-7DF0EACD4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6A30D2-F748-C411-7AB0-4AE0E21DB4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3074"/>
            <a:ext cx="7909946" cy="6777907"/>
          </a:xfrm>
        </p:spPr>
      </p:pic>
    </p:spTree>
    <p:extLst>
      <p:ext uri="{BB962C8B-B14F-4D97-AF65-F5344CB8AC3E}">
        <p14:creationId xmlns:p14="http://schemas.microsoft.com/office/powerpoint/2010/main" val="4133539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165828-66B0-D5BE-2070-71B644BA1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9FB0AF-392F-E36B-D443-9DD9016C8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30063"/>
            <a:ext cx="9443037" cy="6262812"/>
          </a:xfrm>
        </p:spPr>
      </p:pic>
    </p:spTree>
    <p:extLst>
      <p:ext uri="{BB962C8B-B14F-4D97-AF65-F5344CB8AC3E}">
        <p14:creationId xmlns:p14="http://schemas.microsoft.com/office/powerpoint/2010/main" val="2653162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83F463-C2FF-E644-2A01-EE0F6A9403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54CAD6-C659-4D60-766D-37CDAD4757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3058" y="0"/>
            <a:ext cx="6701253" cy="6887770"/>
          </a:xfrm>
        </p:spPr>
      </p:pic>
    </p:spTree>
    <p:extLst>
      <p:ext uri="{BB962C8B-B14F-4D97-AF65-F5344CB8AC3E}">
        <p14:creationId xmlns:p14="http://schemas.microsoft.com/office/powerpoint/2010/main" val="1930892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4A29D0-5DF5-DB1E-D4B6-02ED3F73B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092390-A09A-960D-8840-0A52CE5B6D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137" y="1825624"/>
            <a:ext cx="9449591" cy="7097051"/>
          </a:xfrm>
        </p:spPr>
      </p:pic>
    </p:spTree>
    <p:extLst>
      <p:ext uri="{BB962C8B-B14F-4D97-AF65-F5344CB8AC3E}">
        <p14:creationId xmlns:p14="http://schemas.microsoft.com/office/powerpoint/2010/main" val="2516750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14CF3A-C6F2-6A6A-7832-DF3004D07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5E6028-372E-F3C4-EE27-AB816FA640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296" y="0"/>
            <a:ext cx="7063032" cy="6875044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9FE3651-4D7B-64CD-00E3-F6445A4AA3EC}"/>
              </a:ext>
            </a:extLst>
          </p:cNvPr>
          <p:cNvSpPr txBox="1"/>
          <p:nvPr/>
        </p:nvSpPr>
        <p:spPr>
          <a:xfrm>
            <a:off x="9624392" y="5445224"/>
            <a:ext cx="1706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/>
              <a:t>RAMON = BALAI</a:t>
            </a:r>
          </a:p>
        </p:txBody>
      </p:sp>
    </p:spTree>
    <p:extLst>
      <p:ext uri="{BB962C8B-B14F-4D97-AF65-F5344CB8AC3E}">
        <p14:creationId xmlns:p14="http://schemas.microsoft.com/office/powerpoint/2010/main" val="27262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A2D227-C618-BAFD-DB77-3A751EB1E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7CABA9-89CB-7110-EFAF-6A5D71FE4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541" y="0"/>
            <a:ext cx="6559763" cy="6864869"/>
          </a:xfrm>
        </p:spPr>
      </p:pic>
    </p:spTree>
    <p:extLst>
      <p:ext uri="{BB962C8B-B14F-4D97-AF65-F5344CB8AC3E}">
        <p14:creationId xmlns:p14="http://schemas.microsoft.com/office/powerpoint/2010/main" val="3005231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53057E-CAA5-FC55-A080-D38DC6D18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F3E66E-458E-2D4F-4DB1-7DFBA95BBC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462375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2F5F8-103F-4219-E4F1-B9EE05AB0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1F7F57-4222-C1DC-CD84-ECC3747A55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497495"/>
            <a:ext cx="8398221" cy="6360505"/>
          </a:xfrm>
        </p:spPr>
      </p:pic>
    </p:spTree>
    <p:extLst>
      <p:ext uri="{BB962C8B-B14F-4D97-AF65-F5344CB8AC3E}">
        <p14:creationId xmlns:p14="http://schemas.microsoft.com/office/powerpoint/2010/main" val="1111312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83C56C-9FAB-C9CD-F3C2-FD101B18C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13618D-A34F-C033-540F-DEFCAA5D37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054622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1BD731-1502-BCF9-4D9D-85AC38FA0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083307-F6C0-2922-8D99-656F13F4A9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054" y="0"/>
            <a:ext cx="8599338" cy="6785416"/>
          </a:xfrm>
        </p:spPr>
      </p:pic>
    </p:spTree>
    <p:extLst>
      <p:ext uri="{BB962C8B-B14F-4D97-AF65-F5344CB8AC3E}">
        <p14:creationId xmlns:p14="http://schemas.microsoft.com/office/powerpoint/2010/main" val="1730360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3F9E74-689F-15A5-80F9-7A82331CD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F6D8D1-2253-F8CB-E059-0A7C0F7812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6677"/>
            <a:ext cx="7712197" cy="7013629"/>
          </a:xfrm>
        </p:spPr>
      </p:pic>
    </p:spTree>
    <p:extLst>
      <p:ext uri="{BB962C8B-B14F-4D97-AF65-F5344CB8AC3E}">
        <p14:creationId xmlns:p14="http://schemas.microsoft.com/office/powerpoint/2010/main" val="1537808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13FBA8-8D9C-E9E5-9FCF-2EE5513D2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872D3A-DC97-88AF-CA01-2CA8AC5D61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0"/>
            <a:ext cx="10303145" cy="6416550"/>
          </a:xfrm>
        </p:spPr>
      </p:pic>
    </p:spTree>
    <p:extLst>
      <p:ext uri="{BB962C8B-B14F-4D97-AF65-F5344CB8AC3E}">
        <p14:creationId xmlns:p14="http://schemas.microsoft.com/office/powerpoint/2010/main" val="3302363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F2B9C-ABE0-36FF-A1CE-3C2FBC73D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520407-D7E0-E507-A384-4C5FA152D3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980" y="0"/>
            <a:ext cx="4900252" cy="6972693"/>
          </a:xfrm>
        </p:spPr>
      </p:pic>
    </p:spTree>
    <p:extLst>
      <p:ext uri="{BB962C8B-B14F-4D97-AF65-F5344CB8AC3E}">
        <p14:creationId xmlns:p14="http://schemas.microsoft.com/office/powerpoint/2010/main" val="74295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81339D-3506-F2EB-899E-D24FB7575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A43AA1-878D-FD1B-F196-9F3E274DA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040" y="0"/>
            <a:ext cx="5619223" cy="6933225"/>
          </a:xfrm>
        </p:spPr>
      </p:pic>
    </p:spTree>
    <p:extLst>
      <p:ext uri="{BB962C8B-B14F-4D97-AF65-F5344CB8AC3E}">
        <p14:creationId xmlns:p14="http://schemas.microsoft.com/office/powerpoint/2010/main" val="1978152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BE046-C341-6B57-251E-2254AD2D3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5A198F-2350-90AF-75D1-BC38239584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9272"/>
            <a:ext cx="5842703" cy="6887272"/>
          </a:xfrm>
        </p:spPr>
      </p:pic>
    </p:spTree>
    <p:extLst>
      <p:ext uri="{BB962C8B-B14F-4D97-AF65-F5344CB8AC3E}">
        <p14:creationId xmlns:p14="http://schemas.microsoft.com/office/powerpoint/2010/main" val="2840354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321AB-768E-BA17-5FEA-A6FCCF1C3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07D7CC-4E94-23C4-0F4F-B74678ECB1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092605" cy="6176963"/>
          </a:xfrm>
        </p:spPr>
      </p:pic>
    </p:spTree>
    <p:extLst>
      <p:ext uri="{BB962C8B-B14F-4D97-AF65-F5344CB8AC3E}">
        <p14:creationId xmlns:p14="http://schemas.microsoft.com/office/powerpoint/2010/main" val="565733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6F0931-0F51-D393-6910-29F0577FA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3393D4-9091-115B-E120-14214EB456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1580" y="116632"/>
            <a:ext cx="5590684" cy="6756403"/>
          </a:xfrm>
        </p:spPr>
      </p:pic>
    </p:spTree>
    <p:extLst>
      <p:ext uri="{BB962C8B-B14F-4D97-AF65-F5344CB8AC3E}">
        <p14:creationId xmlns:p14="http://schemas.microsoft.com/office/powerpoint/2010/main" val="2401380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B9DC71-36B2-7748-8870-36BBE6B21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BFF0D0-7EAD-B2A7-373E-F3135AD0A8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266" y="-531440"/>
            <a:ext cx="8421166" cy="8421166"/>
          </a:xfrm>
        </p:spPr>
      </p:pic>
    </p:spTree>
    <p:extLst>
      <p:ext uri="{BB962C8B-B14F-4D97-AF65-F5344CB8AC3E}">
        <p14:creationId xmlns:p14="http://schemas.microsoft.com/office/powerpoint/2010/main" val="1911238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DBF2D4-EA87-86BC-073A-F2E5DFB50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781BE4-458D-458F-8114-531764B46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097952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F24265-8CB4-43A6-C6BF-45B505930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C86933-662D-4BF6-94AE-F9E31EC4D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897988"/>
            <a:ext cx="5328592" cy="7881455"/>
          </a:xfrm>
        </p:spPr>
      </p:pic>
    </p:spTree>
    <p:extLst>
      <p:ext uri="{BB962C8B-B14F-4D97-AF65-F5344CB8AC3E}">
        <p14:creationId xmlns:p14="http://schemas.microsoft.com/office/powerpoint/2010/main" val="37292599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DD6155-A424-068D-D29E-7CAA857D0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7C442D-0E21-8CB3-7903-92FE5B2DF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8938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8</Words>
  <Application>Microsoft Office PowerPoint</Application>
  <PresentationFormat>Grand écran</PresentationFormat>
  <Paragraphs>2</Paragraphs>
  <Slides>48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5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N°83</dc:title>
  <dc:creator>Perroquet34740</dc:creator>
  <cp:lastModifiedBy>jean-louis BEYAERT</cp:lastModifiedBy>
  <cp:revision>2</cp:revision>
  <dcterms:created xsi:type="dcterms:W3CDTF">2025-02-19T18:46:01Z</dcterms:created>
  <dcterms:modified xsi:type="dcterms:W3CDTF">2025-02-19T19:21:35Z</dcterms:modified>
</cp:coreProperties>
</file>