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80" r:id="rId25"/>
    <p:sldId id="281" r:id="rId26"/>
    <p:sldId id="282" r:id="rId27"/>
    <p:sldId id="283" r:id="rId28"/>
    <p:sldId id="277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2269-067E-4830-88E3-3762EA836EB5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0B06-D7D8-4CD3-9D0C-CA434514C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0135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2269-067E-4830-88E3-3762EA836EB5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0B06-D7D8-4CD3-9D0C-CA434514C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1851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2269-067E-4830-88E3-3762EA836EB5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0B06-D7D8-4CD3-9D0C-CA434514C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0514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2269-067E-4830-88E3-3762EA836EB5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0B06-D7D8-4CD3-9D0C-CA434514C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247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2269-067E-4830-88E3-3762EA836EB5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0B06-D7D8-4CD3-9D0C-CA434514C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1426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2269-067E-4830-88E3-3762EA836EB5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0B06-D7D8-4CD3-9D0C-CA434514C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67360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2269-067E-4830-88E3-3762EA836EB5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0B06-D7D8-4CD3-9D0C-CA434514C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033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2269-067E-4830-88E3-3762EA836EB5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0B06-D7D8-4CD3-9D0C-CA434514C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366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2269-067E-4830-88E3-3762EA836EB5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0B06-D7D8-4CD3-9D0C-CA434514C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5749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2269-067E-4830-88E3-3762EA836EB5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0B06-D7D8-4CD3-9D0C-CA434514C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7268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F2269-067E-4830-88E3-3762EA836EB5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A0B06-D7D8-4CD3-9D0C-CA434514C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027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3F2269-067E-4830-88E3-3762EA836EB5}" type="datetimeFigureOut">
              <a:rPr lang="fr-FR" smtClean="0"/>
              <a:t>09/02/2025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A0B06-D7D8-4CD3-9D0C-CA434514C7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57031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8AE33B-B62F-1425-C6EC-1C58AF7ADD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A4D2CC6-3344-7472-ADB1-F7E24C40894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6D75F74-5838-EC6F-1B04-7EAFB56169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190" y="0"/>
            <a:ext cx="5913620" cy="6858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9D36135-D250-80D0-04D3-F5F29CA295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8448" y="486916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929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  <p:sndAc>
          <p:stSnd loop="1">
            <p:snd r:embed="rId2" name="In rvenant dmarquette.wav"/>
          </p:stSnd>
        </p:sndAc>
      </p:transition>
    </mc:Choice>
    <mc:Fallback>
      <p:transition spd="slow">
        <p:fade/>
        <p:sndAc>
          <p:stSnd loop="1">
            <p:snd r:embed="rId2" name="In rvenant dmarquet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CF4476-A3BB-0474-CE9A-F045F8DF5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1FA06C7-7FE9-0B14-BABF-37D98E8A8B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057" y="116632"/>
            <a:ext cx="6688313" cy="6624736"/>
          </a:xfrm>
        </p:spPr>
      </p:pic>
    </p:spTree>
    <p:extLst>
      <p:ext uri="{BB962C8B-B14F-4D97-AF65-F5344CB8AC3E}">
        <p14:creationId xmlns:p14="http://schemas.microsoft.com/office/powerpoint/2010/main" val="75404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E56C58-FF59-EA7C-5BC2-FF3122D5B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F06D39-4825-E061-1959-05F0762079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332116"/>
            <a:ext cx="8185068" cy="6701525"/>
          </a:xfrm>
        </p:spPr>
      </p:pic>
    </p:spTree>
    <p:extLst>
      <p:ext uri="{BB962C8B-B14F-4D97-AF65-F5344CB8AC3E}">
        <p14:creationId xmlns:p14="http://schemas.microsoft.com/office/powerpoint/2010/main" val="344520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0BA738-6EBF-516C-D141-CBF12419FE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DB1335-95F5-D71E-F9CE-F4ED2139C5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34220"/>
            <a:ext cx="6014602" cy="6741368"/>
          </a:xfrm>
        </p:spPr>
      </p:pic>
    </p:spTree>
    <p:extLst>
      <p:ext uri="{BB962C8B-B14F-4D97-AF65-F5344CB8AC3E}">
        <p14:creationId xmlns:p14="http://schemas.microsoft.com/office/powerpoint/2010/main" val="3491107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9777F5-96A8-B8C7-88CB-9A937BDD4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6138AA-1166-1754-1CA4-305975D183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216" y="27005"/>
            <a:ext cx="7351567" cy="6858000"/>
          </a:xfrm>
        </p:spPr>
      </p:pic>
    </p:spTree>
    <p:extLst>
      <p:ext uri="{BB962C8B-B14F-4D97-AF65-F5344CB8AC3E}">
        <p14:creationId xmlns:p14="http://schemas.microsoft.com/office/powerpoint/2010/main" val="2816279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3C123D-AEA2-390E-3FED-3A4ACC846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EA7C80-1D37-0989-E839-1CF8EB0FB8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476672"/>
            <a:ext cx="8724036" cy="6176963"/>
          </a:xfrm>
        </p:spPr>
      </p:pic>
    </p:spTree>
    <p:extLst>
      <p:ext uri="{BB962C8B-B14F-4D97-AF65-F5344CB8AC3E}">
        <p14:creationId xmlns:p14="http://schemas.microsoft.com/office/powerpoint/2010/main" val="694231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F892E9-CF9F-0F9F-9918-B18C84303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D00B6E-B3D5-C769-3137-35AD7EEB5D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9898" y="116632"/>
            <a:ext cx="5874373" cy="6660618"/>
          </a:xfrm>
        </p:spPr>
      </p:pic>
    </p:spTree>
    <p:extLst>
      <p:ext uri="{BB962C8B-B14F-4D97-AF65-F5344CB8AC3E}">
        <p14:creationId xmlns:p14="http://schemas.microsoft.com/office/powerpoint/2010/main" val="2403343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A12102-BB3A-25DA-FC1C-8BD22D10A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A80C09-FB6F-28C1-9830-35DF76243C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45520"/>
            <a:ext cx="8755947" cy="6566960"/>
          </a:xfrm>
        </p:spPr>
      </p:pic>
    </p:spTree>
    <p:extLst>
      <p:ext uri="{BB962C8B-B14F-4D97-AF65-F5344CB8AC3E}">
        <p14:creationId xmlns:p14="http://schemas.microsoft.com/office/powerpoint/2010/main" val="2156415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6D7A4A-7B08-4C02-CFAF-EE123C22A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26CF3F-1CF9-9763-5314-02CAD13305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470060"/>
            <a:ext cx="9075458" cy="6040852"/>
          </a:xfrm>
        </p:spPr>
      </p:pic>
    </p:spTree>
    <p:extLst>
      <p:ext uri="{BB962C8B-B14F-4D97-AF65-F5344CB8AC3E}">
        <p14:creationId xmlns:p14="http://schemas.microsoft.com/office/powerpoint/2010/main" val="3185565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CDE6C7-F0F9-7CBD-B28D-A40748D83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8DBCB50-FAB1-E629-18FE-BDD5F3FB94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400783"/>
            <a:ext cx="9109670" cy="6092092"/>
          </a:xfrm>
        </p:spPr>
      </p:pic>
    </p:spTree>
    <p:extLst>
      <p:ext uri="{BB962C8B-B14F-4D97-AF65-F5344CB8AC3E}">
        <p14:creationId xmlns:p14="http://schemas.microsoft.com/office/powerpoint/2010/main" val="653612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55E847-3654-287C-A01D-1336A0B10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A30644-4400-6A96-0671-5C3C9ECF92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040" y="0"/>
            <a:ext cx="7200215" cy="6858000"/>
          </a:xfrm>
        </p:spPr>
      </p:pic>
    </p:spTree>
    <p:extLst>
      <p:ext uri="{BB962C8B-B14F-4D97-AF65-F5344CB8AC3E}">
        <p14:creationId xmlns:p14="http://schemas.microsoft.com/office/powerpoint/2010/main" val="2567921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7591E4-C866-FB57-1E37-72C0619E2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44F5FB-F17E-A51A-6284-F4DE53EBAB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76" y="481376"/>
            <a:ext cx="12089804" cy="6044902"/>
          </a:xfrm>
        </p:spPr>
      </p:pic>
    </p:spTree>
    <p:extLst>
      <p:ext uri="{BB962C8B-B14F-4D97-AF65-F5344CB8AC3E}">
        <p14:creationId xmlns:p14="http://schemas.microsoft.com/office/powerpoint/2010/main" val="218512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35F7CB-D5AA-7705-738B-A66F36375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3BA9F3-6711-57BD-7D51-E54EF94418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313361"/>
            <a:ext cx="9622600" cy="6179514"/>
          </a:xfrm>
        </p:spPr>
      </p:pic>
    </p:spTree>
    <p:extLst>
      <p:ext uri="{BB962C8B-B14F-4D97-AF65-F5344CB8AC3E}">
        <p14:creationId xmlns:p14="http://schemas.microsoft.com/office/powerpoint/2010/main" val="3908363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6B656A-C877-F72F-66C1-4B59BFE9E6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B5B0A5-0241-F390-AE3B-FC7A01564D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714" y="746109"/>
            <a:ext cx="8812571" cy="5728171"/>
          </a:xfrm>
        </p:spPr>
      </p:pic>
    </p:spTree>
    <p:extLst>
      <p:ext uri="{BB962C8B-B14F-4D97-AF65-F5344CB8AC3E}">
        <p14:creationId xmlns:p14="http://schemas.microsoft.com/office/powerpoint/2010/main" val="393801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34483E-AAD8-B473-2331-8528237C4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428CD1-A7CC-FFBC-D6FF-BA1F2531A4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628" y="260648"/>
            <a:ext cx="9594329" cy="7128792"/>
          </a:xfrm>
        </p:spPr>
      </p:pic>
    </p:spTree>
    <p:extLst>
      <p:ext uri="{BB962C8B-B14F-4D97-AF65-F5344CB8AC3E}">
        <p14:creationId xmlns:p14="http://schemas.microsoft.com/office/powerpoint/2010/main" val="1651543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A464DD-9A4D-2060-5A58-343D4FE6C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F08814-B4F7-C058-F98F-06769074E8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794878"/>
            <a:ext cx="9343126" cy="5268243"/>
          </a:xfrm>
        </p:spPr>
      </p:pic>
    </p:spTree>
    <p:extLst>
      <p:ext uri="{BB962C8B-B14F-4D97-AF65-F5344CB8AC3E}">
        <p14:creationId xmlns:p14="http://schemas.microsoft.com/office/powerpoint/2010/main" val="41937162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CC73F8-8B74-99F1-5BE5-8C46577A3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0E6E92-DCC2-363D-A641-04F0EAEA1C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468" y="0"/>
            <a:ext cx="6111820" cy="6948419"/>
          </a:xfrm>
        </p:spPr>
      </p:pic>
    </p:spTree>
    <p:extLst>
      <p:ext uri="{BB962C8B-B14F-4D97-AF65-F5344CB8AC3E}">
        <p14:creationId xmlns:p14="http://schemas.microsoft.com/office/powerpoint/2010/main" val="3615844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E4F892-14AC-AAB2-DCE4-51DFF5B67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9AADB4-2204-1E62-754C-F4A80703A6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44397"/>
            <a:ext cx="8466764" cy="6421423"/>
          </a:xfrm>
        </p:spPr>
      </p:pic>
    </p:spTree>
    <p:extLst>
      <p:ext uri="{BB962C8B-B14F-4D97-AF65-F5344CB8AC3E}">
        <p14:creationId xmlns:p14="http://schemas.microsoft.com/office/powerpoint/2010/main" val="1961971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881A4F-3D17-5CD9-F07B-BF2BB0B1A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EAEBD3-F189-69B8-8B5A-389F7EC191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975" y="337561"/>
            <a:ext cx="7446049" cy="6437730"/>
          </a:xfrm>
        </p:spPr>
      </p:pic>
    </p:spTree>
    <p:extLst>
      <p:ext uri="{BB962C8B-B14F-4D97-AF65-F5344CB8AC3E}">
        <p14:creationId xmlns:p14="http://schemas.microsoft.com/office/powerpoint/2010/main" val="945505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2FFC50-AC8D-7C82-3284-2B4F801BE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EFF0C2-577B-D06B-4631-915E63E8FF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537" y="0"/>
            <a:ext cx="7215815" cy="7133506"/>
          </a:xfrm>
        </p:spPr>
      </p:pic>
    </p:spTree>
    <p:extLst>
      <p:ext uri="{BB962C8B-B14F-4D97-AF65-F5344CB8AC3E}">
        <p14:creationId xmlns:p14="http://schemas.microsoft.com/office/powerpoint/2010/main" val="2501337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405893-9AAD-725B-DDFC-C1DA6A77A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455641-10B7-FD07-B0BF-A6F05FDA95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64428"/>
            <a:ext cx="5328592" cy="7891586"/>
          </a:xfrm>
        </p:spPr>
      </p:pic>
    </p:spTree>
    <p:extLst>
      <p:ext uri="{BB962C8B-B14F-4D97-AF65-F5344CB8AC3E}">
        <p14:creationId xmlns:p14="http://schemas.microsoft.com/office/powerpoint/2010/main" val="3829756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958A9F-009E-32A5-436B-C10132926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B6F753-E8C5-5B4B-56D8-7337DC16DB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7059"/>
            <a:ext cx="5328592" cy="7234590"/>
          </a:xfrm>
        </p:spPr>
      </p:pic>
    </p:spTree>
    <p:extLst>
      <p:ext uri="{BB962C8B-B14F-4D97-AF65-F5344CB8AC3E}">
        <p14:creationId xmlns:p14="http://schemas.microsoft.com/office/powerpoint/2010/main" val="2910521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4D38B9-3A18-AB6B-7A27-0016580DA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5A2ACC-C1AC-9CFD-A779-3FF1691548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974" y="188640"/>
            <a:ext cx="6759345" cy="6643691"/>
          </a:xfrm>
        </p:spPr>
      </p:pic>
    </p:spTree>
    <p:extLst>
      <p:ext uri="{BB962C8B-B14F-4D97-AF65-F5344CB8AC3E}">
        <p14:creationId xmlns:p14="http://schemas.microsoft.com/office/powerpoint/2010/main" val="511025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C58CF0-DF5F-B3C6-B9C8-F55DB49B4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85F085-15CA-9788-2EAA-3F87E4D07F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836990" cy="6836990"/>
          </a:xfrm>
        </p:spPr>
      </p:pic>
    </p:spTree>
    <p:extLst>
      <p:ext uri="{BB962C8B-B14F-4D97-AF65-F5344CB8AC3E}">
        <p14:creationId xmlns:p14="http://schemas.microsoft.com/office/powerpoint/2010/main" val="1521822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165D86-E2C0-499B-2C50-5DBDEF452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7D8822-C056-8A3D-3184-85F8F370BC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461" y="0"/>
            <a:ext cx="5589803" cy="6960067"/>
          </a:xfrm>
        </p:spPr>
      </p:pic>
    </p:spTree>
    <p:extLst>
      <p:ext uri="{BB962C8B-B14F-4D97-AF65-F5344CB8AC3E}">
        <p14:creationId xmlns:p14="http://schemas.microsoft.com/office/powerpoint/2010/main" val="2902454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3C8803-B149-FAD6-954F-88CD3D6AA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B49314-7357-A0D1-DB47-790E8DFBF8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556" y="0"/>
            <a:ext cx="6026732" cy="7021436"/>
          </a:xfrm>
        </p:spPr>
      </p:pic>
    </p:spTree>
    <p:extLst>
      <p:ext uri="{BB962C8B-B14F-4D97-AF65-F5344CB8AC3E}">
        <p14:creationId xmlns:p14="http://schemas.microsoft.com/office/powerpoint/2010/main" val="13522841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9C94FE-62A1-5325-3A68-996EF416E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A9678E6-9B4C-D293-C6AD-F8ACCA14F5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2570" y="-459432"/>
            <a:ext cx="5987726" cy="8036760"/>
          </a:xfrm>
        </p:spPr>
      </p:pic>
    </p:spTree>
    <p:extLst>
      <p:ext uri="{BB962C8B-B14F-4D97-AF65-F5344CB8AC3E}">
        <p14:creationId xmlns:p14="http://schemas.microsoft.com/office/powerpoint/2010/main" val="2926580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412FC6-3BF4-C1E7-7A7E-8686F37AA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8D5A99-DD82-5BD6-D267-15C6BD9DD9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123" y="-171400"/>
            <a:ext cx="5217117" cy="7121463"/>
          </a:xfrm>
        </p:spPr>
      </p:pic>
    </p:spTree>
    <p:extLst>
      <p:ext uri="{BB962C8B-B14F-4D97-AF65-F5344CB8AC3E}">
        <p14:creationId xmlns:p14="http://schemas.microsoft.com/office/powerpoint/2010/main" val="1258489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A968A4-67D1-F6A7-2B87-D42DA0EC6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A60AFB-9D56-B53A-CBD9-0F2BD5FB2C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2562"/>
            <a:ext cx="9847527" cy="6492875"/>
          </a:xfrm>
        </p:spPr>
      </p:pic>
    </p:spTree>
    <p:extLst>
      <p:ext uri="{BB962C8B-B14F-4D97-AF65-F5344CB8AC3E}">
        <p14:creationId xmlns:p14="http://schemas.microsoft.com/office/powerpoint/2010/main" val="4161531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B4D3A8-2405-07AC-E175-BEBC4C3EC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997198-3CE4-551D-EB8B-F4C57CC2A7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883" y="29280"/>
            <a:ext cx="6124233" cy="6799439"/>
          </a:xfrm>
        </p:spPr>
      </p:pic>
    </p:spTree>
    <p:extLst>
      <p:ext uri="{BB962C8B-B14F-4D97-AF65-F5344CB8AC3E}">
        <p14:creationId xmlns:p14="http://schemas.microsoft.com/office/powerpoint/2010/main" val="34790773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B8C32A-648C-2422-4759-16FDF2419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11EA76-DC30-527E-9F45-20666C95E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972" y="0"/>
            <a:ext cx="5408275" cy="6813575"/>
          </a:xfrm>
        </p:spPr>
      </p:pic>
    </p:spTree>
    <p:extLst>
      <p:ext uri="{BB962C8B-B14F-4D97-AF65-F5344CB8AC3E}">
        <p14:creationId xmlns:p14="http://schemas.microsoft.com/office/powerpoint/2010/main" val="35102280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640C00-CC7D-2C23-1010-96C5DEAFC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193386-8D67-13FC-AACC-E51D639D66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66040"/>
            <a:ext cx="7760905" cy="6525920"/>
          </a:xfrm>
        </p:spPr>
      </p:pic>
    </p:spTree>
    <p:extLst>
      <p:ext uri="{BB962C8B-B14F-4D97-AF65-F5344CB8AC3E}">
        <p14:creationId xmlns:p14="http://schemas.microsoft.com/office/powerpoint/2010/main" val="970063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454750-02F9-1713-6CB2-34907C772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7766B4-9A9D-1AD1-B4C8-7BC32D0BED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091" y="116632"/>
            <a:ext cx="6189197" cy="6684333"/>
          </a:xfrm>
        </p:spPr>
      </p:pic>
    </p:spTree>
    <p:extLst>
      <p:ext uri="{BB962C8B-B14F-4D97-AF65-F5344CB8AC3E}">
        <p14:creationId xmlns:p14="http://schemas.microsoft.com/office/powerpoint/2010/main" val="679383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F41800-52B0-FB8B-87D1-7DF55DA32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3D8E65-8B29-162A-7EBD-326F2C274B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52" y="116632"/>
            <a:ext cx="6060736" cy="6788024"/>
          </a:xfrm>
        </p:spPr>
      </p:pic>
    </p:spTree>
    <p:extLst>
      <p:ext uri="{BB962C8B-B14F-4D97-AF65-F5344CB8AC3E}">
        <p14:creationId xmlns:p14="http://schemas.microsoft.com/office/powerpoint/2010/main" val="1912476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5F6B22-A83E-636B-6245-99B292823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4B55C6-D323-0096-CD80-95EDC2F3BC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365125"/>
            <a:ext cx="8137512" cy="6222804"/>
          </a:xfrm>
        </p:spPr>
      </p:pic>
    </p:spTree>
    <p:extLst>
      <p:ext uri="{BB962C8B-B14F-4D97-AF65-F5344CB8AC3E}">
        <p14:creationId xmlns:p14="http://schemas.microsoft.com/office/powerpoint/2010/main" val="2721215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F25A9E-2D06-B824-15DA-C0042C846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89ADE2-F60D-36AD-21D0-CE69B8B412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24046" cy="6864835"/>
          </a:xfrm>
        </p:spPr>
      </p:pic>
    </p:spTree>
    <p:extLst>
      <p:ext uri="{BB962C8B-B14F-4D97-AF65-F5344CB8AC3E}">
        <p14:creationId xmlns:p14="http://schemas.microsoft.com/office/powerpoint/2010/main" val="2999497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975034-6745-B9AC-AE44-1EAF4A91C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FC7B7D-FCA9-1D57-3DDA-8457AC5A70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28321"/>
            <a:ext cx="5112568" cy="5569396"/>
          </a:xfr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BED23C3-5E95-F68D-6CB5-A2EE7AC50842}"/>
              </a:ext>
            </a:extLst>
          </p:cNvPr>
          <p:cNvSpPr txBox="1"/>
          <p:nvPr/>
        </p:nvSpPr>
        <p:spPr>
          <a:xfrm rot="10800000">
            <a:off x="3863752" y="6381328"/>
            <a:ext cx="3266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REPONSE : LA PIE  « LOUFACE «  </a:t>
            </a:r>
          </a:p>
        </p:txBody>
      </p:sp>
    </p:spTree>
    <p:extLst>
      <p:ext uri="{BB962C8B-B14F-4D97-AF65-F5344CB8AC3E}">
        <p14:creationId xmlns:p14="http://schemas.microsoft.com/office/powerpoint/2010/main" val="2580941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E02951-BA05-4C2B-D621-EBCB78B34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E719ED-C60B-2095-9518-AD2DBDE16B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279" y="0"/>
            <a:ext cx="6375399" cy="6858000"/>
          </a:xfrm>
        </p:spPr>
      </p:pic>
    </p:spTree>
    <p:extLst>
      <p:ext uri="{BB962C8B-B14F-4D97-AF65-F5344CB8AC3E}">
        <p14:creationId xmlns:p14="http://schemas.microsoft.com/office/powerpoint/2010/main" val="3677296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1D2733-87C4-D87F-D3DE-06B4065DD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64CE32-60CE-07D0-26F9-1EDD4C6BDA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982" y="0"/>
            <a:ext cx="5067258" cy="6974705"/>
          </a:xfrm>
        </p:spPr>
      </p:pic>
    </p:spTree>
    <p:extLst>
      <p:ext uri="{BB962C8B-B14F-4D97-AF65-F5344CB8AC3E}">
        <p14:creationId xmlns:p14="http://schemas.microsoft.com/office/powerpoint/2010/main" val="2770132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F8AE4A-12D7-FEF3-A54D-840ADC072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C74F44-F318-64C5-6AD6-18990BD716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524465"/>
            <a:ext cx="8803368" cy="6333535"/>
          </a:xfrm>
        </p:spPr>
      </p:pic>
    </p:spTree>
    <p:extLst>
      <p:ext uri="{BB962C8B-B14F-4D97-AF65-F5344CB8AC3E}">
        <p14:creationId xmlns:p14="http://schemas.microsoft.com/office/powerpoint/2010/main" val="2674103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F42E50-2A73-B117-747E-E6624FD20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CB0CA7-BEC0-D2BC-6FF3-A2D866981E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120" y="116632"/>
            <a:ext cx="6103168" cy="6752935"/>
          </a:xfrm>
        </p:spPr>
      </p:pic>
    </p:spTree>
    <p:extLst>
      <p:ext uri="{BB962C8B-B14F-4D97-AF65-F5344CB8AC3E}">
        <p14:creationId xmlns:p14="http://schemas.microsoft.com/office/powerpoint/2010/main" val="221356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7D1271-92DD-EBF7-A815-E49B35F5A5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47994C-38EC-5BC2-6589-0486FB9C42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66064"/>
            <a:ext cx="4752528" cy="7255285"/>
          </a:xfrm>
        </p:spPr>
      </p:pic>
    </p:spTree>
    <p:extLst>
      <p:ext uri="{BB962C8B-B14F-4D97-AF65-F5344CB8AC3E}">
        <p14:creationId xmlns:p14="http://schemas.microsoft.com/office/powerpoint/2010/main" val="3307864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F06769-A295-87D5-BB25-F32E60384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2E9685-5BD4-408B-CC94-3AB214B09E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844311" cy="6858000"/>
          </a:xfrm>
        </p:spPr>
      </p:pic>
    </p:spTree>
    <p:extLst>
      <p:ext uri="{BB962C8B-B14F-4D97-AF65-F5344CB8AC3E}">
        <p14:creationId xmlns:p14="http://schemas.microsoft.com/office/powerpoint/2010/main" val="2233973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790D20-F9F1-E16D-82FE-BFA70FA11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3DF454-0FF4-541F-383B-BA125BE777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635" y="0"/>
            <a:ext cx="4876799" cy="6858000"/>
          </a:xfrm>
        </p:spPr>
      </p:pic>
    </p:spTree>
    <p:extLst>
      <p:ext uri="{BB962C8B-B14F-4D97-AF65-F5344CB8AC3E}">
        <p14:creationId xmlns:p14="http://schemas.microsoft.com/office/powerpoint/2010/main" val="836105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B5EAC6-C1D2-4CF5-CABB-4B9A923B7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7F786E-4A01-2E78-D1BE-21DCBFCDDF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988" y="116632"/>
            <a:ext cx="5744258" cy="6912768"/>
          </a:xfrm>
        </p:spPr>
      </p:pic>
    </p:spTree>
    <p:extLst>
      <p:ext uri="{BB962C8B-B14F-4D97-AF65-F5344CB8AC3E}">
        <p14:creationId xmlns:p14="http://schemas.microsoft.com/office/powerpoint/2010/main" val="4279786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1C9D69-E432-CEB4-65B4-4C29924CE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5DAC6A-4216-0EF9-622A-174C8AA602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456" y="188640"/>
            <a:ext cx="5113783" cy="6601252"/>
          </a:xfrm>
        </p:spPr>
      </p:pic>
    </p:spTree>
    <p:extLst>
      <p:ext uri="{BB962C8B-B14F-4D97-AF65-F5344CB8AC3E}">
        <p14:creationId xmlns:p14="http://schemas.microsoft.com/office/powerpoint/2010/main" val="3183675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823C98-2B0E-63E4-FC50-385B44114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FBF8E6-E8D0-A086-FFFB-7CE6ECB3E4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466" y="116632"/>
            <a:ext cx="6952861" cy="6741368"/>
          </a:xfrm>
        </p:spPr>
      </p:pic>
    </p:spTree>
    <p:extLst>
      <p:ext uri="{BB962C8B-B14F-4D97-AF65-F5344CB8AC3E}">
        <p14:creationId xmlns:p14="http://schemas.microsoft.com/office/powerpoint/2010/main" val="4267767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2298A9-B62B-A3AD-72C4-070E522F7B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C7B3AB-ED78-B191-E79E-A37E7B57AA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91564"/>
            <a:ext cx="8858200" cy="6101311"/>
          </a:xfrm>
        </p:spPr>
      </p:pic>
    </p:spTree>
    <p:extLst>
      <p:ext uri="{BB962C8B-B14F-4D97-AF65-F5344CB8AC3E}">
        <p14:creationId xmlns:p14="http://schemas.microsoft.com/office/powerpoint/2010/main" val="2528001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A2393D-2DFD-250B-51B9-8F0363168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B557CF2-192F-4A63-9A0B-E8AD0C581E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122" y="0"/>
            <a:ext cx="9024793" cy="7821488"/>
          </a:xfrm>
        </p:spPr>
      </p:pic>
    </p:spTree>
    <p:extLst>
      <p:ext uri="{BB962C8B-B14F-4D97-AF65-F5344CB8AC3E}">
        <p14:creationId xmlns:p14="http://schemas.microsoft.com/office/powerpoint/2010/main" val="3993899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8965D5-30F6-612E-D7E9-72E0C9A9E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EADABD-42EF-75CD-CF5E-6939F19F5B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88640"/>
            <a:ext cx="9060127" cy="875008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14003ED-C983-64DB-6E82-C86B2134BD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8857" y="530120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61604CB-3CD0-038E-C12D-E7B86A482E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03" y="5301208"/>
            <a:ext cx="1746754" cy="98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745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34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N°82</dc:title>
  <dc:creator>Perroquet34740</dc:creator>
  <cp:lastModifiedBy>jean-louis BEYAERT</cp:lastModifiedBy>
  <cp:revision>2</cp:revision>
  <dcterms:created xsi:type="dcterms:W3CDTF">2025-02-09T18:41:04Z</dcterms:created>
  <dcterms:modified xsi:type="dcterms:W3CDTF">2025-02-09T19:15:14Z</dcterms:modified>
</cp:coreProperties>
</file>