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9" r:id="rId2"/>
    <p:sldId id="256" r:id="rId3"/>
    <p:sldId id="29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302" r:id="rId47"/>
    <p:sldId id="303" r:id="rId48"/>
    <p:sldId id="304" r:id="rId49"/>
    <p:sldId id="305" r:id="rId50"/>
    <p:sldId id="299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886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370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297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554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043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886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974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763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463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748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822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20E16-40B1-4EA0-B86F-EF32C40A3D53}" type="datetimeFigureOut">
              <a:rPr lang="fr-FR" smtClean="0"/>
              <a:t>05/02/2025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2B845-6E45-4847-886F-E640D44C3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1840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A99562-F67D-DFB3-9931-06F31D676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9946C8-C37C-3D1E-1A95-02501BCF8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25496"/>
            <a:ext cx="4866405" cy="627266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8253E15-F106-DBCC-CA91-4BC88801D6BE}"/>
              </a:ext>
            </a:extLst>
          </p:cNvPr>
          <p:cNvSpPr/>
          <p:nvPr/>
        </p:nvSpPr>
        <p:spPr>
          <a:xfrm>
            <a:off x="3431704" y="620689"/>
            <a:ext cx="454568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CH’TI N°81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214ABD0-9259-8A7A-ED72-2D176A0EA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49411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660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  <p:sndAc>
          <p:stSnd loop="1">
            <p:snd r:embed="rId2" name="Ch'nord.wav"/>
          </p:stSnd>
        </p:sndAc>
      </p:transition>
    </mc:Choice>
    <mc:Fallback xmlns="">
      <p:transition spd="slow">
        <p:fade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FC473-0116-9E34-CEB4-232B4CA6E3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76EFACC-7F0E-4B78-9535-6ED5A8FC77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33498D2-72F7-A4B0-8C82-63BFF93C6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218" y="176212"/>
            <a:ext cx="5145857" cy="668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670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A4E793-0FBD-8AA4-9AD1-89772D39C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7BEB925E-52B7-E646-B356-4FE2502B94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82368"/>
            <a:ext cx="5400600" cy="7310318"/>
          </a:xfrm>
        </p:spPr>
      </p:pic>
    </p:spTree>
    <p:extLst>
      <p:ext uri="{BB962C8B-B14F-4D97-AF65-F5344CB8AC3E}">
        <p14:creationId xmlns:p14="http://schemas.microsoft.com/office/powerpoint/2010/main" val="4141232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FBCD8D-D1D6-2D74-C9FC-31AD2F86E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C9EDE9-4523-3F47-0D61-2FBB64366F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299322" cy="6934046"/>
          </a:xfrm>
        </p:spPr>
      </p:pic>
    </p:spTree>
    <p:extLst>
      <p:ext uri="{BB962C8B-B14F-4D97-AF65-F5344CB8AC3E}">
        <p14:creationId xmlns:p14="http://schemas.microsoft.com/office/powerpoint/2010/main" val="1962850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E6EF4C-9824-6DBB-C254-D5F3FA946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C818EC-F6F6-30D1-4973-3C5E5E752A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927" y="0"/>
            <a:ext cx="5680140" cy="6858000"/>
          </a:xfrm>
        </p:spPr>
      </p:pic>
    </p:spTree>
    <p:extLst>
      <p:ext uri="{BB962C8B-B14F-4D97-AF65-F5344CB8AC3E}">
        <p14:creationId xmlns:p14="http://schemas.microsoft.com/office/powerpoint/2010/main" val="484420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000B1F-7AC4-9712-B862-801791889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69972B-142D-A6A6-41DC-930233E41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792" y="0"/>
            <a:ext cx="6083149" cy="6858000"/>
          </a:xfrm>
        </p:spPr>
      </p:pic>
    </p:spTree>
    <p:extLst>
      <p:ext uri="{BB962C8B-B14F-4D97-AF65-F5344CB8AC3E}">
        <p14:creationId xmlns:p14="http://schemas.microsoft.com/office/powerpoint/2010/main" val="3244998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2B3E98-796D-C56A-4247-F22045C8B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669FE7-9A72-F2B6-9815-835944A1F6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38261" cy="6957392"/>
          </a:xfrm>
        </p:spPr>
      </p:pic>
    </p:spTree>
    <p:extLst>
      <p:ext uri="{BB962C8B-B14F-4D97-AF65-F5344CB8AC3E}">
        <p14:creationId xmlns:p14="http://schemas.microsoft.com/office/powerpoint/2010/main" val="2317534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1BFE9-AD32-A6C3-95CB-B0C386759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D33183-8554-43A9-8798-4B65040587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16632"/>
            <a:ext cx="6117716" cy="6943492"/>
          </a:xfrm>
        </p:spPr>
      </p:pic>
    </p:spTree>
    <p:extLst>
      <p:ext uri="{BB962C8B-B14F-4D97-AF65-F5344CB8AC3E}">
        <p14:creationId xmlns:p14="http://schemas.microsoft.com/office/powerpoint/2010/main" val="1856648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1B485-A9A2-5665-963D-798C0CAA8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8021482-84C5-584A-13D7-211078B76D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05776"/>
            <a:ext cx="10515600" cy="5923073"/>
          </a:xfrm>
        </p:spPr>
      </p:pic>
    </p:spTree>
    <p:extLst>
      <p:ext uri="{BB962C8B-B14F-4D97-AF65-F5344CB8AC3E}">
        <p14:creationId xmlns:p14="http://schemas.microsoft.com/office/powerpoint/2010/main" val="447801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7079A2-B198-6F99-2B8D-6FC7D8705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861E2-939D-EE48-E8B5-E65AEE89C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919" y="188640"/>
            <a:ext cx="5360337" cy="6687360"/>
          </a:xfrm>
        </p:spPr>
      </p:pic>
    </p:spTree>
    <p:extLst>
      <p:ext uri="{BB962C8B-B14F-4D97-AF65-F5344CB8AC3E}">
        <p14:creationId xmlns:p14="http://schemas.microsoft.com/office/powerpoint/2010/main" val="1625330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BA85B9-2C8A-9F39-90EC-6D9C7D80F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304752-CCDB-A2C7-B277-19C7BB8B8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573" y="116632"/>
            <a:ext cx="5498428" cy="6741368"/>
          </a:xfrm>
        </p:spPr>
      </p:pic>
    </p:spTree>
    <p:extLst>
      <p:ext uri="{BB962C8B-B14F-4D97-AF65-F5344CB8AC3E}">
        <p14:creationId xmlns:p14="http://schemas.microsoft.com/office/powerpoint/2010/main" val="1737580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9F8A0B-3DAF-DD57-C696-3ECE6C9DA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C10959-CB02-70C0-DD54-AE72A334C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937339" cy="7421674"/>
          </a:xfrm>
        </p:spPr>
      </p:pic>
    </p:spTree>
    <p:extLst>
      <p:ext uri="{BB962C8B-B14F-4D97-AF65-F5344CB8AC3E}">
        <p14:creationId xmlns:p14="http://schemas.microsoft.com/office/powerpoint/2010/main" val="2274879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4F4DA-0347-02B5-F97A-8B78BDCBD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1B6402-A412-D7EF-C9E9-62595E45A9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54" y="0"/>
            <a:ext cx="5633734" cy="7411682"/>
          </a:xfrm>
        </p:spPr>
      </p:pic>
    </p:spTree>
    <p:extLst>
      <p:ext uri="{BB962C8B-B14F-4D97-AF65-F5344CB8AC3E}">
        <p14:creationId xmlns:p14="http://schemas.microsoft.com/office/powerpoint/2010/main" val="2673703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9ED46-934E-1761-0081-275EA2F26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43B2D0-D3F4-8E29-EB80-BBA1F2A09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28512"/>
            <a:ext cx="5485170" cy="6600976"/>
          </a:xfrm>
        </p:spPr>
      </p:pic>
    </p:spTree>
    <p:extLst>
      <p:ext uri="{BB962C8B-B14F-4D97-AF65-F5344CB8AC3E}">
        <p14:creationId xmlns:p14="http://schemas.microsoft.com/office/powerpoint/2010/main" val="551301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610B6-FA4F-028C-1C6A-19FF1BB9C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DBE112-3115-5807-0237-74B87DB919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948" y="0"/>
            <a:ext cx="5000284" cy="6870620"/>
          </a:xfrm>
        </p:spPr>
      </p:pic>
    </p:spTree>
    <p:extLst>
      <p:ext uri="{BB962C8B-B14F-4D97-AF65-F5344CB8AC3E}">
        <p14:creationId xmlns:p14="http://schemas.microsoft.com/office/powerpoint/2010/main" val="335331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07D0B-08F7-4737-9B19-0ACEEDD4A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B1467A6-697E-E8B4-40ED-33324DCC2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339977" cy="6674972"/>
          </a:xfrm>
        </p:spPr>
      </p:pic>
    </p:spTree>
    <p:extLst>
      <p:ext uri="{BB962C8B-B14F-4D97-AF65-F5344CB8AC3E}">
        <p14:creationId xmlns:p14="http://schemas.microsoft.com/office/powerpoint/2010/main" val="241519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C469DD-47C2-9BF9-0AA6-BDAC699F4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AF990F-AEBF-552C-B1BC-BE551CD933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93210"/>
            <a:ext cx="8496943" cy="6471580"/>
          </a:xfrm>
        </p:spPr>
      </p:pic>
    </p:spTree>
    <p:extLst>
      <p:ext uri="{BB962C8B-B14F-4D97-AF65-F5344CB8AC3E}">
        <p14:creationId xmlns:p14="http://schemas.microsoft.com/office/powerpoint/2010/main" val="2132748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83C25-76FC-4156-1F04-1A6249A9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851B61-8F17-D562-B980-9D5300510A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32041"/>
            <a:ext cx="8568952" cy="6874711"/>
          </a:xfrm>
        </p:spPr>
      </p:pic>
    </p:spTree>
    <p:extLst>
      <p:ext uri="{BB962C8B-B14F-4D97-AF65-F5344CB8AC3E}">
        <p14:creationId xmlns:p14="http://schemas.microsoft.com/office/powerpoint/2010/main" val="4010802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08F0F-CF97-1E3C-60AF-D17FDBF10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12EDA6-C5A3-1FFE-25D6-AF61B83BD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82" y="476673"/>
            <a:ext cx="9107841" cy="6066748"/>
          </a:xfrm>
        </p:spPr>
      </p:pic>
    </p:spTree>
    <p:extLst>
      <p:ext uri="{BB962C8B-B14F-4D97-AF65-F5344CB8AC3E}">
        <p14:creationId xmlns:p14="http://schemas.microsoft.com/office/powerpoint/2010/main" val="505701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9692FF-A242-4208-1178-9C3D1D143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3A7F5C-3094-CF88-E405-59F6D2C25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3324"/>
            <a:ext cx="3888432" cy="6911948"/>
          </a:xfrm>
        </p:spPr>
      </p:pic>
    </p:spTree>
    <p:extLst>
      <p:ext uri="{BB962C8B-B14F-4D97-AF65-F5344CB8AC3E}">
        <p14:creationId xmlns:p14="http://schemas.microsoft.com/office/powerpoint/2010/main" val="168205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F09D1-43E3-D077-EFB6-7F327289F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36B4E-387E-E77A-5AC7-03BC6A3D59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42948"/>
            <a:ext cx="5406607" cy="6815052"/>
          </a:xfrm>
        </p:spPr>
      </p:pic>
    </p:spTree>
    <p:extLst>
      <p:ext uri="{BB962C8B-B14F-4D97-AF65-F5344CB8AC3E}">
        <p14:creationId xmlns:p14="http://schemas.microsoft.com/office/powerpoint/2010/main" val="271693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8CD383-44F9-71C9-479F-A11ABF21A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D4C949-788E-B718-B12A-7C73DD47F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52941"/>
            <a:ext cx="8856983" cy="6352117"/>
          </a:xfrm>
        </p:spPr>
      </p:pic>
    </p:spTree>
    <p:extLst>
      <p:ext uri="{BB962C8B-B14F-4D97-AF65-F5344CB8AC3E}">
        <p14:creationId xmlns:p14="http://schemas.microsoft.com/office/powerpoint/2010/main" val="2354820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CA6B2-5F8E-B8CA-10E0-5A202D8AF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DA1D6-2E85-4C36-011F-EE99CB5F7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99069" cy="6799476"/>
          </a:xfrm>
        </p:spPr>
      </p:pic>
    </p:spTree>
    <p:extLst>
      <p:ext uri="{BB962C8B-B14F-4D97-AF65-F5344CB8AC3E}">
        <p14:creationId xmlns:p14="http://schemas.microsoft.com/office/powerpoint/2010/main" val="3632097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07860-ED45-37B2-2DBD-E4BDE5525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6D5BBC-3D38-BD76-8B9C-F7AFD6517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260" y="-103120"/>
            <a:ext cx="7037480" cy="7064240"/>
          </a:xfrm>
        </p:spPr>
      </p:pic>
    </p:spTree>
    <p:extLst>
      <p:ext uri="{BB962C8B-B14F-4D97-AF65-F5344CB8AC3E}">
        <p14:creationId xmlns:p14="http://schemas.microsoft.com/office/powerpoint/2010/main" val="2727151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C3172-14C8-43B1-A2AA-C84C9F16A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40E5F1-B0D3-F8A4-B135-3127747A2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2357881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77CB53-F267-F4A9-7092-CFB07908A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9AABD7-A38E-1DE7-B1A1-FE1458654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070612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5B4BE0-965A-2DD9-86CA-4645ECAB0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C02F58-0B73-9212-85FB-1073CC592F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42646"/>
            <a:ext cx="8496943" cy="6372707"/>
          </a:xfrm>
        </p:spPr>
      </p:pic>
    </p:spTree>
    <p:extLst>
      <p:ext uri="{BB962C8B-B14F-4D97-AF65-F5344CB8AC3E}">
        <p14:creationId xmlns:p14="http://schemas.microsoft.com/office/powerpoint/2010/main" val="3876688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8ED48-086A-C90F-701B-65DD77F2B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D854FC-DDAA-3044-84D1-C2F12A517F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899963" cy="6674972"/>
          </a:xfrm>
        </p:spPr>
      </p:pic>
    </p:spTree>
    <p:extLst>
      <p:ext uri="{BB962C8B-B14F-4D97-AF65-F5344CB8AC3E}">
        <p14:creationId xmlns:p14="http://schemas.microsoft.com/office/powerpoint/2010/main" val="3807261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88F16-D7E8-427B-8311-117E40538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9A259-D3AC-343E-FE0C-6ECE47BA69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76" y="0"/>
            <a:ext cx="6794448" cy="6820284"/>
          </a:xfrm>
        </p:spPr>
      </p:pic>
    </p:spTree>
    <p:extLst>
      <p:ext uri="{BB962C8B-B14F-4D97-AF65-F5344CB8AC3E}">
        <p14:creationId xmlns:p14="http://schemas.microsoft.com/office/powerpoint/2010/main" val="4109724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5877B7-BC4C-0E6E-7324-6A999A310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934E24-93DF-01DE-7517-576F4A84AD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78373"/>
            <a:ext cx="6806963" cy="6936373"/>
          </a:xfrm>
        </p:spPr>
      </p:pic>
    </p:spTree>
    <p:extLst>
      <p:ext uri="{BB962C8B-B14F-4D97-AF65-F5344CB8AC3E}">
        <p14:creationId xmlns:p14="http://schemas.microsoft.com/office/powerpoint/2010/main" val="2296533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4E5B66-4912-6E53-6B17-F43CF6C2C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8E05D2-62DB-4F5F-9676-DDE956370D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79568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C59553-007B-AE61-4F08-ED33BE130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8D66FF-3E69-0FD0-5731-D5688C0FEE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219273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054E9-B576-FE7A-21F8-FF115E3ED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C380CE-4E2E-8009-6D03-DD564E2EF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97829"/>
            <a:ext cx="7543453" cy="6955829"/>
          </a:xfrm>
        </p:spPr>
      </p:pic>
    </p:spTree>
    <p:extLst>
      <p:ext uri="{BB962C8B-B14F-4D97-AF65-F5344CB8AC3E}">
        <p14:creationId xmlns:p14="http://schemas.microsoft.com/office/powerpoint/2010/main" val="1361349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7F8313-CDA2-78FC-3DC4-EEE3CF134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AC20F1-E4F4-74E4-E106-F45C179231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0472"/>
            <a:ext cx="5864961" cy="6868472"/>
          </a:xfrm>
        </p:spPr>
      </p:pic>
    </p:spTree>
    <p:extLst>
      <p:ext uri="{BB962C8B-B14F-4D97-AF65-F5344CB8AC3E}">
        <p14:creationId xmlns:p14="http://schemas.microsoft.com/office/powerpoint/2010/main" val="3000047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D7EE7B-7262-16B2-AD0F-9D2E943CC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CDC964-3CC7-411D-F10E-D4007BDD3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71400"/>
            <a:ext cx="6687027" cy="6898357"/>
          </a:xfrm>
        </p:spPr>
      </p:pic>
    </p:spTree>
    <p:extLst>
      <p:ext uri="{BB962C8B-B14F-4D97-AF65-F5344CB8AC3E}">
        <p14:creationId xmlns:p14="http://schemas.microsoft.com/office/powerpoint/2010/main" val="277186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97F451-A5CB-F25B-DAF4-E0923DC6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2D7B7D-7D99-0CF0-7FFE-3BD4F9787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25295"/>
            <a:ext cx="6424601" cy="7108590"/>
          </a:xfrm>
        </p:spPr>
      </p:pic>
    </p:spTree>
    <p:extLst>
      <p:ext uri="{BB962C8B-B14F-4D97-AF65-F5344CB8AC3E}">
        <p14:creationId xmlns:p14="http://schemas.microsoft.com/office/powerpoint/2010/main" val="1976602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12B7B-17A0-690C-8CF8-3DB119ACA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24D531-E0ED-3FCD-E086-9AAE67905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6777877" cy="6958277"/>
          </a:xfrm>
        </p:spPr>
      </p:pic>
    </p:spTree>
    <p:extLst>
      <p:ext uri="{BB962C8B-B14F-4D97-AF65-F5344CB8AC3E}">
        <p14:creationId xmlns:p14="http://schemas.microsoft.com/office/powerpoint/2010/main" val="2442866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77B8F2-D74E-D3A4-D1D7-2B6FDC294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95C6B4-6B7C-D0DA-B631-87DC0B365C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838188" cy="6727778"/>
          </a:xfrm>
        </p:spPr>
      </p:pic>
    </p:spTree>
    <p:extLst>
      <p:ext uri="{BB962C8B-B14F-4D97-AF65-F5344CB8AC3E}">
        <p14:creationId xmlns:p14="http://schemas.microsoft.com/office/powerpoint/2010/main" val="153039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C2A6FE-63BA-698A-225A-00BFBED98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8379EE-A9ED-4078-A382-B4BBF16C4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894895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71A80-14B5-CE95-74EB-8024B5D6A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30DDC7-4B98-E3E9-0537-CC99C2EB1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14" y="0"/>
            <a:ext cx="6130366" cy="6794684"/>
          </a:xfrm>
        </p:spPr>
      </p:pic>
    </p:spTree>
    <p:extLst>
      <p:ext uri="{BB962C8B-B14F-4D97-AF65-F5344CB8AC3E}">
        <p14:creationId xmlns:p14="http://schemas.microsoft.com/office/powerpoint/2010/main" val="2907512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B77A9-A3E6-6322-5E48-F5AF5BF5B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66A2FB-FF58-061B-2202-6C04E7C6C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57045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7BB3A-F4A4-DCCD-E400-FB498FBDF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F8EDED-13A5-3B0C-4B75-E632527B6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126713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59898-7A32-15A8-F074-FB7EEB4DF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D30680-4D6D-B287-AE38-015C0B4A8F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79816"/>
            <a:ext cx="8885782" cy="6498367"/>
          </a:xfrm>
        </p:spPr>
      </p:pic>
    </p:spTree>
    <p:extLst>
      <p:ext uri="{BB962C8B-B14F-4D97-AF65-F5344CB8AC3E}">
        <p14:creationId xmlns:p14="http://schemas.microsoft.com/office/powerpoint/2010/main" val="357719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AD06FF-BED2-DB83-639A-1FD2409A0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79AB01-8FC9-3F57-4C61-D1B725A451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869" y="335927"/>
            <a:ext cx="10058605" cy="6440912"/>
          </a:xfrm>
        </p:spPr>
      </p:pic>
    </p:spTree>
    <p:extLst>
      <p:ext uri="{BB962C8B-B14F-4D97-AF65-F5344CB8AC3E}">
        <p14:creationId xmlns:p14="http://schemas.microsoft.com/office/powerpoint/2010/main" val="2219139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21966-461C-30E0-0DBE-2E39AC76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B4832C-457A-8A47-CBD7-F18F6CF48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86" y="0"/>
            <a:ext cx="6905450" cy="6879194"/>
          </a:xfrm>
        </p:spPr>
      </p:pic>
    </p:spTree>
    <p:extLst>
      <p:ext uri="{BB962C8B-B14F-4D97-AF65-F5344CB8AC3E}">
        <p14:creationId xmlns:p14="http://schemas.microsoft.com/office/powerpoint/2010/main" val="2690189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F9C325-A605-E37F-CC54-5C99B10DE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27030E-ED55-9991-D8B4-FE2CF1FBF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76916"/>
            <a:ext cx="8165137" cy="6504168"/>
          </a:xfrm>
        </p:spPr>
      </p:pic>
    </p:spTree>
    <p:extLst>
      <p:ext uri="{BB962C8B-B14F-4D97-AF65-F5344CB8AC3E}">
        <p14:creationId xmlns:p14="http://schemas.microsoft.com/office/powerpoint/2010/main" val="588213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FF9AF-42CA-7A97-F931-D1B3C469B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27A589-4EF4-E3B0-9C67-1A91A5DAC5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334811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C3007D-740F-0A6F-62D5-D5DDDA041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F9764E-870A-0601-DDAA-F43FC46C4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2705462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57C9D-883E-B70A-F14B-F8E20B1C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4FEF17-DA43-2C18-0CBC-54BC9F13B7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3055"/>
            <a:ext cx="6802013" cy="6814945"/>
          </a:xfrm>
        </p:spPr>
      </p:pic>
    </p:spTree>
    <p:extLst>
      <p:ext uri="{BB962C8B-B14F-4D97-AF65-F5344CB8AC3E}">
        <p14:creationId xmlns:p14="http://schemas.microsoft.com/office/powerpoint/2010/main" val="1344832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A1EAF-8C57-5243-0E94-DFC07C1FD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38DFDA-3118-0D43-0D8A-8BF3F0F08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4709"/>
            <a:ext cx="6215487" cy="80115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2C6958D-2726-7AF7-AD6A-70C843BDD2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5175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025C660-CDFB-642F-CE43-C4260DB166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503934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788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75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N°81</dc:title>
  <dc:creator>Perroquet34740</dc:creator>
  <cp:lastModifiedBy>jean-louis BEYAERT</cp:lastModifiedBy>
  <cp:revision>4</cp:revision>
  <dcterms:created xsi:type="dcterms:W3CDTF">2025-02-05T18:03:37Z</dcterms:created>
  <dcterms:modified xsi:type="dcterms:W3CDTF">2025-02-05T18:53:03Z</dcterms:modified>
</cp:coreProperties>
</file>