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78" d="100"/>
          <a:sy n="78" d="100"/>
        </p:scale>
        <p:origin x="1056" y="-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82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311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3107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1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91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1305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347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592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3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8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87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B7471-3EB2-405D-9A4F-3AFA63A55522}" type="datetimeFigureOut">
              <a:rPr lang="fr-FR" smtClean="0"/>
              <a:t>02/02/2025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2EF6A-65EC-4D71-AC20-18EA88AAFFC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26180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DECF54-5C7E-069A-1333-4D2D069DD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BB3906-9817-F2A5-D5B5-DDB73E2694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619654"/>
            <a:ext cx="5347791" cy="5347791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A309615-4407-69CC-5E7A-5423AE9FC56B}"/>
              </a:ext>
            </a:extLst>
          </p:cNvPr>
          <p:cNvSpPr/>
          <p:nvPr/>
        </p:nvSpPr>
        <p:spPr>
          <a:xfrm>
            <a:off x="2567608" y="548680"/>
            <a:ext cx="66378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CH’TI N°80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75C7EF59-DF1A-D883-9407-DCA3F1B426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101" y="4653136"/>
            <a:ext cx="1650121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053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  <p:sndAc>
          <p:stSnd loop="1">
            <p:snd r:embed="rId2" name="Le P'tit Quinquin.wav"/>
          </p:stSnd>
        </p:sndAc>
      </p:transition>
    </mc:Choice>
    <mc:Fallback>
      <p:transition spd="slow">
        <p:push dir="u"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F887DC-F924-94E1-87E4-78215B609C8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764F81F-A238-8586-5E6E-42CF958E8E8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A81D3A3-F6A1-2785-4BD7-84DFEEEE5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389" y="-99392"/>
            <a:ext cx="4767326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2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F63B8-B6DE-B031-8C7E-E09AC2223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F551F0-1F69-92DF-C7C8-F03B45AFE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4684" y="0"/>
            <a:ext cx="6161596" cy="6770727"/>
          </a:xfrm>
        </p:spPr>
      </p:pic>
    </p:spTree>
    <p:extLst>
      <p:ext uri="{BB962C8B-B14F-4D97-AF65-F5344CB8AC3E}">
        <p14:creationId xmlns:p14="http://schemas.microsoft.com/office/powerpoint/2010/main" val="1316943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AE82A9-C3ED-A2EF-872F-3A6552172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86AEBB-947A-4ECA-E48B-4F15728B8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9716" y="400661"/>
            <a:ext cx="5112568" cy="6998192"/>
          </a:xfrm>
        </p:spPr>
      </p:pic>
    </p:spTree>
    <p:extLst>
      <p:ext uri="{BB962C8B-B14F-4D97-AF65-F5344CB8AC3E}">
        <p14:creationId xmlns:p14="http://schemas.microsoft.com/office/powerpoint/2010/main" val="3665616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105386-F2E3-E0C3-44FB-4FBAB1218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C02E86-706A-D6F2-5559-ED9195EA0C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3891"/>
            <a:ext cx="6691452" cy="6844109"/>
          </a:xfrm>
        </p:spPr>
      </p:pic>
    </p:spTree>
    <p:extLst>
      <p:ext uri="{BB962C8B-B14F-4D97-AF65-F5344CB8AC3E}">
        <p14:creationId xmlns:p14="http://schemas.microsoft.com/office/powerpoint/2010/main" val="48929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41D06-1DF5-52C8-E46F-E6544D890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A10C56-BCF9-B951-1FF4-0BB03D766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550838"/>
            <a:ext cx="8641810" cy="5756324"/>
          </a:xfrm>
        </p:spPr>
      </p:pic>
    </p:spTree>
    <p:extLst>
      <p:ext uri="{BB962C8B-B14F-4D97-AF65-F5344CB8AC3E}">
        <p14:creationId xmlns:p14="http://schemas.microsoft.com/office/powerpoint/2010/main" val="1866427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4268E-B802-01D7-D5B4-8794E60A4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AA25D0-A76F-F7A0-52E0-F07C75120F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9930"/>
            <a:ext cx="4752528" cy="6984229"/>
          </a:xfrm>
        </p:spPr>
      </p:pic>
    </p:spTree>
    <p:extLst>
      <p:ext uri="{BB962C8B-B14F-4D97-AF65-F5344CB8AC3E}">
        <p14:creationId xmlns:p14="http://schemas.microsoft.com/office/powerpoint/2010/main" val="147182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0A2D0F-A68F-D5C5-C7C3-5988AD863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97C452-2A96-2759-E02B-AE851339FB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1790" y="365125"/>
            <a:ext cx="7888420" cy="5916315"/>
          </a:xfrm>
        </p:spPr>
      </p:pic>
    </p:spTree>
    <p:extLst>
      <p:ext uri="{BB962C8B-B14F-4D97-AF65-F5344CB8AC3E}">
        <p14:creationId xmlns:p14="http://schemas.microsoft.com/office/powerpoint/2010/main" val="1127628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D584C0-7353-3E3A-A3FB-DA6657A21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78422C-7D98-F6AD-07F2-6F18F6952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16632"/>
            <a:ext cx="8441730" cy="6851871"/>
          </a:xfrm>
        </p:spPr>
      </p:pic>
    </p:spTree>
    <p:extLst>
      <p:ext uri="{BB962C8B-B14F-4D97-AF65-F5344CB8AC3E}">
        <p14:creationId xmlns:p14="http://schemas.microsoft.com/office/powerpoint/2010/main" val="43096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8569E-CD68-075E-D150-801C5490C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C8F116-10C2-5C86-9BC1-038736EFEE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242" y="116632"/>
            <a:ext cx="6378094" cy="7387753"/>
          </a:xfrm>
        </p:spPr>
      </p:pic>
    </p:spTree>
    <p:extLst>
      <p:ext uri="{BB962C8B-B14F-4D97-AF65-F5344CB8AC3E}">
        <p14:creationId xmlns:p14="http://schemas.microsoft.com/office/powerpoint/2010/main" val="147673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809275-ADFD-0147-76BA-72586D3E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4A0F45-2B0A-557E-2B48-C397738CE6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20528"/>
            <a:ext cx="4752527" cy="6740277"/>
          </a:xfrm>
        </p:spPr>
      </p:pic>
    </p:spTree>
    <p:extLst>
      <p:ext uri="{BB962C8B-B14F-4D97-AF65-F5344CB8AC3E}">
        <p14:creationId xmlns:p14="http://schemas.microsoft.com/office/powerpoint/2010/main" val="222142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D14EEC-CA83-FEBD-4926-49BADE1A1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0F47B4-594B-A14D-C681-AEAA430739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172893"/>
            <a:ext cx="8039471" cy="6688008"/>
          </a:xfrm>
        </p:spPr>
      </p:pic>
    </p:spTree>
    <p:extLst>
      <p:ext uri="{BB962C8B-B14F-4D97-AF65-F5344CB8AC3E}">
        <p14:creationId xmlns:p14="http://schemas.microsoft.com/office/powerpoint/2010/main" val="193991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90807-D6DC-725A-E1AB-37FC8F51A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3E697C-0CDF-A62B-F9BA-340969B4EC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3572" y="-531440"/>
            <a:ext cx="7704856" cy="7704856"/>
          </a:xfrm>
        </p:spPr>
      </p:pic>
    </p:spTree>
    <p:extLst>
      <p:ext uri="{BB962C8B-B14F-4D97-AF65-F5344CB8AC3E}">
        <p14:creationId xmlns:p14="http://schemas.microsoft.com/office/powerpoint/2010/main" val="3407900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4EBB90-1E59-76AC-825D-C5C9DACAE5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EB9912-DA98-46E9-88EA-4CDE6DC61A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94675"/>
            <a:ext cx="4176464" cy="7423944"/>
          </a:xfrm>
        </p:spPr>
      </p:pic>
    </p:spTree>
    <p:extLst>
      <p:ext uri="{BB962C8B-B14F-4D97-AF65-F5344CB8AC3E}">
        <p14:creationId xmlns:p14="http://schemas.microsoft.com/office/powerpoint/2010/main" val="118115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0F4470-38D8-7634-E9F2-5B15CA7CD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03843C-E34A-1B6C-E583-B4C5BECFFD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238"/>
            <a:ext cx="5328591" cy="7060890"/>
          </a:xfrm>
        </p:spPr>
      </p:pic>
    </p:spTree>
    <p:extLst>
      <p:ext uri="{BB962C8B-B14F-4D97-AF65-F5344CB8AC3E}">
        <p14:creationId xmlns:p14="http://schemas.microsoft.com/office/powerpoint/2010/main" val="2653320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BA071-05CF-F4CA-3621-ED1D6B042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2CBFF-C7A2-DB36-B299-CE6F0EF83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890" y="0"/>
            <a:ext cx="5627382" cy="7082741"/>
          </a:xfrm>
        </p:spPr>
      </p:pic>
    </p:spTree>
    <p:extLst>
      <p:ext uri="{BB962C8B-B14F-4D97-AF65-F5344CB8AC3E}">
        <p14:creationId xmlns:p14="http://schemas.microsoft.com/office/powerpoint/2010/main" val="206432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6DC3F5-6086-EECD-76C7-1483392C2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AE9A78-3DA1-E195-C87D-9BE45A2F2D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40854"/>
            <a:ext cx="5688632" cy="7110790"/>
          </a:xfrm>
        </p:spPr>
      </p:pic>
    </p:spTree>
    <p:extLst>
      <p:ext uri="{BB962C8B-B14F-4D97-AF65-F5344CB8AC3E}">
        <p14:creationId xmlns:p14="http://schemas.microsoft.com/office/powerpoint/2010/main" val="1335283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1D6B3B-2A04-45C6-8676-F75F3724A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7B91C8-19E2-CFBD-B149-7F88D476EB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41329"/>
            <a:ext cx="8974406" cy="6132512"/>
          </a:xfrm>
        </p:spPr>
      </p:pic>
    </p:spTree>
    <p:extLst>
      <p:ext uri="{BB962C8B-B14F-4D97-AF65-F5344CB8AC3E}">
        <p14:creationId xmlns:p14="http://schemas.microsoft.com/office/powerpoint/2010/main" val="236968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574888-2E48-ADB0-3583-A9360AB4A4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334294-B9A3-5318-F78A-0FC466D854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11807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4069379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66DA8F-AD6A-4A4D-6D06-B90F06566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1AEAF8-A791-0DA0-67FA-33670AF90D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54520"/>
            <a:ext cx="5413090" cy="6967039"/>
          </a:xfrm>
        </p:spPr>
      </p:pic>
    </p:spTree>
    <p:extLst>
      <p:ext uri="{BB962C8B-B14F-4D97-AF65-F5344CB8AC3E}">
        <p14:creationId xmlns:p14="http://schemas.microsoft.com/office/powerpoint/2010/main" val="1642412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36F156-A124-669D-BB33-4D2C873C5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D45F80-AC24-0336-BA1B-3130ED4C2E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150620"/>
            <a:ext cx="8774844" cy="6556760"/>
          </a:xfrm>
        </p:spPr>
      </p:pic>
    </p:spTree>
    <p:extLst>
      <p:ext uri="{BB962C8B-B14F-4D97-AF65-F5344CB8AC3E}">
        <p14:creationId xmlns:p14="http://schemas.microsoft.com/office/powerpoint/2010/main" val="183809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0DD2C2-2326-7DA1-61B9-3299FF18D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BA4EE8-E595-A035-9047-239C977A08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6868"/>
            <a:ext cx="6214511" cy="6864868"/>
          </a:xfrm>
        </p:spPr>
      </p:pic>
    </p:spTree>
    <p:extLst>
      <p:ext uri="{BB962C8B-B14F-4D97-AF65-F5344CB8AC3E}">
        <p14:creationId xmlns:p14="http://schemas.microsoft.com/office/powerpoint/2010/main" val="336093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18BF5C-0DD2-9036-A888-DBDF63051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B19226-DBB3-1325-6931-977245B9C8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11584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2CCD6-8AE9-A5EC-FC3F-DEB12D24A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558AE8-5D22-3757-789A-67980E8C56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66" y="0"/>
            <a:ext cx="5789446" cy="7770627"/>
          </a:xfrm>
        </p:spPr>
      </p:pic>
    </p:spTree>
    <p:extLst>
      <p:ext uri="{BB962C8B-B14F-4D97-AF65-F5344CB8AC3E}">
        <p14:creationId xmlns:p14="http://schemas.microsoft.com/office/powerpoint/2010/main" val="179496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176858-89F6-4236-D1A0-84DEC6426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51BB59-7BA0-0C32-C29F-197FCD9179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20612"/>
            <a:ext cx="4824536" cy="7099224"/>
          </a:xfrm>
        </p:spPr>
      </p:pic>
    </p:spTree>
    <p:extLst>
      <p:ext uri="{BB962C8B-B14F-4D97-AF65-F5344CB8AC3E}">
        <p14:creationId xmlns:p14="http://schemas.microsoft.com/office/powerpoint/2010/main" val="825255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B52C3D-44B5-6EB5-7EFA-CC107B10C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301EB4-2D6E-A7DE-6C9F-DDF9FF45F2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0"/>
            <a:ext cx="4938515" cy="6730720"/>
          </a:xfrm>
        </p:spPr>
      </p:pic>
    </p:spTree>
    <p:extLst>
      <p:ext uri="{BB962C8B-B14F-4D97-AF65-F5344CB8AC3E}">
        <p14:creationId xmlns:p14="http://schemas.microsoft.com/office/powerpoint/2010/main" val="26901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19E8F8-0AA0-4BC6-E24E-970A0914FA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62CAB9-6078-7A2A-7F07-077F53FD58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3888"/>
            <a:ext cx="7225295" cy="6881888"/>
          </a:xfrm>
        </p:spPr>
      </p:pic>
    </p:spTree>
    <p:extLst>
      <p:ext uri="{BB962C8B-B14F-4D97-AF65-F5344CB8AC3E}">
        <p14:creationId xmlns:p14="http://schemas.microsoft.com/office/powerpoint/2010/main" val="1230353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D72442-E1B6-B9FD-43CE-0749986C3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B2FA4B-8933-09B7-6B17-910CD10A09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49827"/>
            <a:ext cx="6539900" cy="6808173"/>
          </a:xfrm>
        </p:spPr>
      </p:pic>
    </p:spTree>
    <p:extLst>
      <p:ext uri="{BB962C8B-B14F-4D97-AF65-F5344CB8AC3E}">
        <p14:creationId xmlns:p14="http://schemas.microsoft.com/office/powerpoint/2010/main" val="58329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ADDA66-4070-74FD-EC8B-410CF45F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B322CE-A373-E967-79B7-329B7D4F89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20688"/>
            <a:ext cx="8496943" cy="6143387"/>
          </a:xfrm>
        </p:spPr>
      </p:pic>
    </p:spTree>
    <p:extLst>
      <p:ext uri="{BB962C8B-B14F-4D97-AF65-F5344CB8AC3E}">
        <p14:creationId xmlns:p14="http://schemas.microsoft.com/office/powerpoint/2010/main" val="1846291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DC49BB-9936-C273-6023-95DEC533B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D2AE2B-FEAD-0336-CC41-592653DD1E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19423"/>
            <a:ext cx="5289155" cy="6827636"/>
          </a:xfrm>
        </p:spPr>
      </p:pic>
    </p:spTree>
    <p:extLst>
      <p:ext uri="{BB962C8B-B14F-4D97-AF65-F5344CB8AC3E}">
        <p14:creationId xmlns:p14="http://schemas.microsoft.com/office/powerpoint/2010/main" val="3218870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8646A2-E9B4-DC00-361B-AACB6D099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5E6790-CBE0-48D8-A404-B63F175A17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38692"/>
            <a:ext cx="6208577" cy="6869567"/>
          </a:xfrm>
        </p:spPr>
      </p:pic>
    </p:spTree>
    <p:extLst>
      <p:ext uri="{BB962C8B-B14F-4D97-AF65-F5344CB8AC3E}">
        <p14:creationId xmlns:p14="http://schemas.microsoft.com/office/powerpoint/2010/main" val="1642024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8F188F-20F2-4E9B-5F63-6EC07F3F61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FFAB27-AF03-75EE-DF99-2038CF2B5A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78" y="0"/>
            <a:ext cx="6284709" cy="6810427"/>
          </a:xfrm>
        </p:spPr>
      </p:pic>
    </p:spTree>
    <p:extLst>
      <p:ext uri="{BB962C8B-B14F-4D97-AF65-F5344CB8AC3E}">
        <p14:creationId xmlns:p14="http://schemas.microsoft.com/office/powerpoint/2010/main" val="387463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4F0B2A-F14B-A4CE-08CF-3BFE4E889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8F29E7-EB50-7AA1-8209-B2A228AACD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65125"/>
            <a:ext cx="12767282" cy="8648804"/>
          </a:xfrm>
        </p:spPr>
      </p:pic>
    </p:spTree>
    <p:extLst>
      <p:ext uri="{BB962C8B-B14F-4D97-AF65-F5344CB8AC3E}">
        <p14:creationId xmlns:p14="http://schemas.microsoft.com/office/powerpoint/2010/main" val="284320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EB31A-3F7A-893E-937B-EFE322C4B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7E41AC-FF72-5880-7E0E-0651DCD65D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208060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C5B7CB-F775-B83C-3C85-AC7A020A45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090AB2-0292-7FEE-749E-C9868AEA02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457" y="-112775"/>
            <a:ext cx="7143085" cy="6939385"/>
          </a:xfrm>
        </p:spPr>
      </p:pic>
    </p:spTree>
    <p:extLst>
      <p:ext uri="{BB962C8B-B14F-4D97-AF65-F5344CB8AC3E}">
        <p14:creationId xmlns:p14="http://schemas.microsoft.com/office/powerpoint/2010/main" val="235215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2CA518-2966-EAF7-4372-F600FA92F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A1408B-AF6C-F973-B489-756A3AB845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33324"/>
            <a:ext cx="3888432" cy="6911948"/>
          </a:xfrm>
        </p:spPr>
      </p:pic>
    </p:spTree>
    <p:extLst>
      <p:ext uri="{BB962C8B-B14F-4D97-AF65-F5344CB8AC3E}">
        <p14:creationId xmlns:p14="http://schemas.microsoft.com/office/powerpoint/2010/main" val="97654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2FCE7E-558B-4AB4-7221-F8558609C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8BBE22-0F69-2381-E133-03CC8FD64C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40177"/>
            <a:ext cx="7488832" cy="6577645"/>
          </a:xfrm>
        </p:spPr>
      </p:pic>
    </p:spTree>
    <p:extLst>
      <p:ext uri="{BB962C8B-B14F-4D97-AF65-F5344CB8AC3E}">
        <p14:creationId xmlns:p14="http://schemas.microsoft.com/office/powerpoint/2010/main" val="70815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78A212-AD0C-FF05-56D8-AA5B7EF6F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0E74F6-26FB-E336-4814-EE42B4726C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1166"/>
            <a:ext cx="7187098" cy="6790852"/>
          </a:xfrm>
        </p:spPr>
      </p:pic>
    </p:spTree>
    <p:extLst>
      <p:ext uri="{BB962C8B-B14F-4D97-AF65-F5344CB8AC3E}">
        <p14:creationId xmlns:p14="http://schemas.microsoft.com/office/powerpoint/2010/main" val="3467629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BC0284-2176-1DD6-0ECC-4526C4411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7CA594C-2199-5B86-5512-74DA714671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6496" y="365124"/>
            <a:ext cx="7491871" cy="6517929"/>
          </a:xfrm>
        </p:spPr>
      </p:pic>
    </p:spTree>
    <p:extLst>
      <p:ext uri="{BB962C8B-B14F-4D97-AF65-F5344CB8AC3E}">
        <p14:creationId xmlns:p14="http://schemas.microsoft.com/office/powerpoint/2010/main" val="158126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0C8D1-8BED-21B9-5FE8-1C38B75CC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48F32D-8218-28BA-26E8-80B3718E18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603448"/>
            <a:ext cx="7018260" cy="7311270"/>
          </a:xfrm>
        </p:spPr>
      </p:pic>
    </p:spTree>
    <p:extLst>
      <p:ext uri="{BB962C8B-B14F-4D97-AF65-F5344CB8AC3E}">
        <p14:creationId xmlns:p14="http://schemas.microsoft.com/office/powerpoint/2010/main" val="2950986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04E575-B811-A5A0-201C-78702FB7D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3BC1AF-FF1C-A3D5-51A9-5F810DB73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02963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03399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67E0F-0FF2-749D-7C21-3E83009E5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DCD40D-2E72-33C5-81C3-45D1394D99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9945"/>
            <a:ext cx="7911555" cy="6883054"/>
          </a:xfrm>
        </p:spPr>
      </p:pic>
    </p:spTree>
    <p:extLst>
      <p:ext uri="{BB962C8B-B14F-4D97-AF65-F5344CB8AC3E}">
        <p14:creationId xmlns:p14="http://schemas.microsoft.com/office/powerpoint/2010/main" val="2017747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30AEB52-5FD3-50DD-2C0E-C27D6FC3D9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B077CC-8EAA-BE2F-E706-5F7968ADB0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956" y="0"/>
            <a:ext cx="9010088" cy="7039132"/>
          </a:xfrm>
        </p:spPr>
      </p:pic>
    </p:spTree>
    <p:extLst>
      <p:ext uri="{BB962C8B-B14F-4D97-AF65-F5344CB8AC3E}">
        <p14:creationId xmlns:p14="http://schemas.microsoft.com/office/powerpoint/2010/main" val="2988658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223592-C2DC-EA2E-24EF-A75CB945C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89B169-AE4E-62D9-E48D-2B767CA74D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6478254" cy="6927243"/>
          </a:xfrm>
        </p:spPr>
      </p:pic>
    </p:spTree>
    <p:extLst>
      <p:ext uri="{BB962C8B-B14F-4D97-AF65-F5344CB8AC3E}">
        <p14:creationId xmlns:p14="http://schemas.microsoft.com/office/powerpoint/2010/main" val="292224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1A26EF-F538-1EAA-1441-83A18C188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3BE991-BA95-996E-4B1F-0CE7EBA803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608929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FDB961-F3FE-8DD2-5BB9-011CFE912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C1F397-A321-8100-99F3-64B356DA5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509626" cy="6902917"/>
          </a:xfrm>
        </p:spPr>
      </p:pic>
    </p:spTree>
    <p:extLst>
      <p:ext uri="{BB962C8B-B14F-4D97-AF65-F5344CB8AC3E}">
        <p14:creationId xmlns:p14="http://schemas.microsoft.com/office/powerpoint/2010/main" val="115339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24DC39-E7F1-90B9-FEB9-A109979A5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5A643C-23B1-D23C-9FA4-3B9581AC8D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27313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7C8C86-02B6-E4C1-FD29-AA71F6CA4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16EFAA-53A3-FD20-135E-1183D09310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876" y="0"/>
            <a:ext cx="4971356" cy="6899412"/>
          </a:xfrm>
        </p:spPr>
      </p:pic>
    </p:spTree>
    <p:extLst>
      <p:ext uri="{BB962C8B-B14F-4D97-AF65-F5344CB8AC3E}">
        <p14:creationId xmlns:p14="http://schemas.microsoft.com/office/powerpoint/2010/main" val="2669516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F1AEB3-B372-8143-18EA-E4622C8F1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8B6E97-84F3-4A2D-0A0D-712B7AD30D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3063"/>
            <a:ext cx="4824536" cy="6851576"/>
          </a:xfrm>
        </p:spPr>
      </p:pic>
    </p:spTree>
    <p:extLst>
      <p:ext uri="{BB962C8B-B14F-4D97-AF65-F5344CB8AC3E}">
        <p14:creationId xmlns:p14="http://schemas.microsoft.com/office/powerpoint/2010/main" val="75338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897ED-2290-C650-91C3-1C7BC4911C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59B8D0-09AF-C092-EA46-22A6B739F7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649" y="548680"/>
            <a:ext cx="5122701" cy="709142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BD7FC8A-4220-F6BE-6B53-44D45ADB2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564869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AABC0E6-EE1E-8BE6-D575-48844AF3A34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21" y="5575153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388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26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N°80</dc:title>
  <dc:creator>Perroquet34740</dc:creator>
  <cp:lastModifiedBy>jean-louis BEYAERT</cp:lastModifiedBy>
  <cp:revision>3</cp:revision>
  <dcterms:created xsi:type="dcterms:W3CDTF">2025-02-02T16:40:48Z</dcterms:created>
  <dcterms:modified xsi:type="dcterms:W3CDTF">2025-02-02T18:55:18Z</dcterms:modified>
</cp:coreProperties>
</file>