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80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778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7057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5926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135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1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618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473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6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477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7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69EC24-911F-44D9-8FE5-E0A53A4BD913}" type="datetimeFigureOut">
              <a:rPr lang="fr-FR" smtClean="0"/>
              <a:t>30/01/2025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D0711-B6C8-4546-83DF-24461A9AD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74276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F1FE78-0EC5-A715-6290-1D4FF885FF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EAA0BBD-7CC4-6651-A103-99F9A1F6076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9699B67-6992-3043-6422-9CF51CFDF6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8670" y="1"/>
            <a:ext cx="6273673" cy="6770598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FB3A754-BDA9-B909-D4FE-DCE35A312C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6440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80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E5D141-FCA6-D836-17CD-30BC1DB81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D72266-3A83-4E4A-4F86-7D0437CC4A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499" y="0"/>
            <a:ext cx="6475002" cy="7065877"/>
          </a:xfrm>
        </p:spPr>
      </p:pic>
    </p:spTree>
    <p:extLst>
      <p:ext uri="{BB962C8B-B14F-4D97-AF65-F5344CB8AC3E}">
        <p14:creationId xmlns:p14="http://schemas.microsoft.com/office/powerpoint/2010/main" val="203170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2DF97-C906-1B55-A4AF-0839EEB4D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E1EFBA-8F18-FD87-4C68-7C214D8CE2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098" y="-51034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3975530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F436F5-92F2-09D7-1299-C34487F3EC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C8442A-E12C-76EC-AD51-784780FC9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287" y="-33523"/>
            <a:ext cx="7087426" cy="6979633"/>
          </a:xfrm>
        </p:spPr>
      </p:pic>
    </p:spTree>
    <p:extLst>
      <p:ext uri="{BB962C8B-B14F-4D97-AF65-F5344CB8AC3E}">
        <p14:creationId xmlns:p14="http://schemas.microsoft.com/office/powerpoint/2010/main" val="1568762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936D2-1A95-A731-D617-2EBD104A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294EC0-C617-0935-7D7B-DBF50B496C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260570" cy="6858000"/>
          </a:xfrm>
        </p:spPr>
      </p:pic>
    </p:spTree>
    <p:extLst>
      <p:ext uri="{BB962C8B-B14F-4D97-AF65-F5344CB8AC3E}">
        <p14:creationId xmlns:p14="http://schemas.microsoft.com/office/powerpoint/2010/main" val="2199858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AE37A-B8E3-3C5C-55BC-F3E79D4FA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AA1391-F378-443C-A5E2-A604954EA9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1100077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9A7BB9-31DF-92CC-A80A-851258A1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99DBD-94E1-0B4F-5977-9076179746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49569"/>
            <a:ext cx="8818830" cy="6503887"/>
          </a:xfrm>
        </p:spPr>
      </p:pic>
    </p:spTree>
    <p:extLst>
      <p:ext uri="{BB962C8B-B14F-4D97-AF65-F5344CB8AC3E}">
        <p14:creationId xmlns:p14="http://schemas.microsoft.com/office/powerpoint/2010/main" val="31898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D9F2B-5412-7DB2-A369-A1B1785E5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960F28-91F8-0EA4-0BF4-3F90D2D8E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298908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7B6C74-DB15-D1E0-1DB0-A04B40146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CCD1A8-D4E7-1773-59DC-E2E8BD90F2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679973" cy="6719977"/>
          </a:xfrm>
        </p:spPr>
      </p:pic>
    </p:spTree>
    <p:extLst>
      <p:ext uri="{BB962C8B-B14F-4D97-AF65-F5344CB8AC3E}">
        <p14:creationId xmlns:p14="http://schemas.microsoft.com/office/powerpoint/2010/main" val="484024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DF353-F5EA-913E-32B8-46ABF4032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A6FC1-4802-A642-77FC-D475151878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30394"/>
            <a:ext cx="6872889" cy="6687136"/>
          </a:xfrm>
        </p:spPr>
      </p:pic>
    </p:spTree>
    <p:extLst>
      <p:ext uri="{BB962C8B-B14F-4D97-AF65-F5344CB8AC3E}">
        <p14:creationId xmlns:p14="http://schemas.microsoft.com/office/powerpoint/2010/main" val="293978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74FB11-F637-4DEA-1390-86596ECC6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1F80D7-B04F-2E87-32FE-3380612A03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688" y="116632"/>
            <a:ext cx="6627623" cy="6741025"/>
          </a:xfrm>
        </p:spPr>
      </p:pic>
    </p:spTree>
    <p:extLst>
      <p:ext uri="{BB962C8B-B14F-4D97-AF65-F5344CB8AC3E}">
        <p14:creationId xmlns:p14="http://schemas.microsoft.com/office/powerpoint/2010/main" val="3961614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10345-16F3-9620-E9D9-031E0009EC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2935C8-D1E2-AF4D-CF5C-88C24BBBF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68" y="0"/>
            <a:ext cx="6289651" cy="7138635"/>
          </a:xfrm>
        </p:spPr>
      </p:pic>
    </p:spTree>
    <p:extLst>
      <p:ext uri="{BB962C8B-B14F-4D97-AF65-F5344CB8AC3E}">
        <p14:creationId xmlns:p14="http://schemas.microsoft.com/office/powerpoint/2010/main" val="239877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96952-B7E4-C6AA-4EDD-68002C61C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3959CC-5355-26E8-3DD7-BE4DD9987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43117"/>
            <a:ext cx="7431439" cy="6771765"/>
          </a:xfrm>
        </p:spPr>
      </p:pic>
    </p:spTree>
    <p:extLst>
      <p:ext uri="{BB962C8B-B14F-4D97-AF65-F5344CB8AC3E}">
        <p14:creationId xmlns:p14="http://schemas.microsoft.com/office/powerpoint/2010/main" val="1858074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75257-3DB6-54C6-F846-9AC32B06AB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37A57A-F39D-91E7-605F-5949D333E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5577"/>
            <a:ext cx="5107859" cy="6933746"/>
          </a:xfrm>
        </p:spPr>
      </p:pic>
    </p:spTree>
    <p:extLst>
      <p:ext uri="{BB962C8B-B14F-4D97-AF65-F5344CB8AC3E}">
        <p14:creationId xmlns:p14="http://schemas.microsoft.com/office/powerpoint/2010/main" val="393789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4E2A9A-C299-B727-D4BB-0F27305748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878AAF-F8E2-5E36-EE4B-250C79D28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26066"/>
            <a:ext cx="5816028" cy="6910132"/>
          </a:xfrm>
        </p:spPr>
      </p:pic>
    </p:spTree>
    <p:extLst>
      <p:ext uri="{BB962C8B-B14F-4D97-AF65-F5344CB8AC3E}">
        <p14:creationId xmlns:p14="http://schemas.microsoft.com/office/powerpoint/2010/main" val="2547128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D46DA-CA22-C35D-B2B6-5D7E0625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E3CCF8-DCA1-704B-B779-C5D556639D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940" y="116632"/>
            <a:ext cx="6112348" cy="6745456"/>
          </a:xfrm>
        </p:spPr>
      </p:pic>
    </p:spTree>
    <p:extLst>
      <p:ext uri="{BB962C8B-B14F-4D97-AF65-F5344CB8AC3E}">
        <p14:creationId xmlns:p14="http://schemas.microsoft.com/office/powerpoint/2010/main" val="2852919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4B2EB1-ADB0-8330-5405-D90029960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2807D-16CB-1F7D-4A87-D1D20F6142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34778"/>
            <a:ext cx="4968551" cy="7415044"/>
          </a:xfrm>
        </p:spPr>
      </p:pic>
    </p:spTree>
    <p:extLst>
      <p:ext uri="{BB962C8B-B14F-4D97-AF65-F5344CB8AC3E}">
        <p14:creationId xmlns:p14="http://schemas.microsoft.com/office/powerpoint/2010/main" val="159348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D4CF6-4E68-A74A-50BB-F18F7CC01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A79B5C-B7A5-18B3-9E28-9A18F9791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415524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8D222-E368-93B9-60ED-91F1C44B4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6F7E91-AE09-A218-BA16-7C6D1631BC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776" y="0"/>
            <a:ext cx="6794448" cy="6820284"/>
          </a:xfrm>
        </p:spPr>
      </p:pic>
    </p:spTree>
    <p:extLst>
      <p:ext uri="{BB962C8B-B14F-4D97-AF65-F5344CB8AC3E}">
        <p14:creationId xmlns:p14="http://schemas.microsoft.com/office/powerpoint/2010/main" val="3943656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504BDD-40EE-5375-07BF-29B9B2E65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1DE407-7EA3-7A62-2F56-C143A2F2AB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498379"/>
            <a:ext cx="5853941" cy="7356379"/>
          </a:xfrm>
        </p:spPr>
      </p:pic>
    </p:spTree>
    <p:extLst>
      <p:ext uri="{BB962C8B-B14F-4D97-AF65-F5344CB8AC3E}">
        <p14:creationId xmlns:p14="http://schemas.microsoft.com/office/powerpoint/2010/main" val="144821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8879C-55AE-D82B-05ED-63BF849307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9525A-5D8E-90E4-35B5-CC6F469423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32914"/>
            <a:ext cx="9448997" cy="6259961"/>
          </a:xfrm>
        </p:spPr>
      </p:pic>
    </p:spTree>
    <p:extLst>
      <p:ext uri="{BB962C8B-B14F-4D97-AF65-F5344CB8AC3E}">
        <p14:creationId xmlns:p14="http://schemas.microsoft.com/office/powerpoint/2010/main" val="3112530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3C510-8118-D1D0-4673-0788ACFC0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8FC283-1573-DB51-EA2F-2F76487B0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8195" y="0"/>
            <a:ext cx="6355694" cy="7029400"/>
          </a:xfrm>
        </p:spPr>
      </p:pic>
    </p:spTree>
    <p:extLst>
      <p:ext uri="{BB962C8B-B14F-4D97-AF65-F5344CB8AC3E}">
        <p14:creationId xmlns:p14="http://schemas.microsoft.com/office/powerpoint/2010/main" val="346318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F5B844-4046-DE5C-FC05-168754FAA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F12A48-F2DF-2D2C-1020-A8BB922A8C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64" y="365125"/>
            <a:ext cx="9464372" cy="6304234"/>
          </a:xfrm>
        </p:spPr>
      </p:pic>
    </p:spTree>
    <p:extLst>
      <p:ext uri="{BB962C8B-B14F-4D97-AF65-F5344CB8AC3E}">
        <p14:creationId xmlns:p14="http://schemas.microsoft.com/office/powerpoint/2010/main" val="164370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DF2C97-6BF3-30F6-3FA9-33CB38149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01A154-5080-D851-3FC1-B14209087E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65" y="614858"/>
            <a:ext cx="10005836" cy="5628283"/>
          </a:xfrm>
        </p:spPr>
      </p:pic>
    </p:spTree>
    <p:extLst>
      <p:ext uri="{BB962C8B-B14F-4D97-AF65-F5344CB8AC3E}">
        <p14:creationId xmlns:p14="http://schemas.microsoft.com/office/powerpoint/2010/main" val="159376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EE487C-B441-1268-64DB-295AF7AB8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76AC33-BA7A-1993-ABC3-B14E122D4B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868905" cy="7821488"/>
          </a:xfrm>
        </p:spPr>
      </p:pic>
    </p:spTree>
    <p:extLst>
      <p:ext uri="{BB962C8B-B14F-4D97-AF65-F5344CB8AC3E}">
        <p14:creationId xmlns:p14="http://schemas.microsoft.com/office/powerpoint/2010/main" val="254168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A650AB-01E0-BF34-A22D-D41DC4544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0F2287-CE22-F42B-B383-E56E3D800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12862"/>
            <a:ext cx="4752528" cy="7128792"/>
          </a:xfrm>
        </p:spPr>
      </p:pic>
    </p:spTree>
    <p:extLst>
      <p:ext uri="{BB962C8B-B14F-4D97-AF65-F5344CB8AC3E}">
        <p14:creationId xmlns:p14="http://schemas.microsoft.com/office/powerpoint/2010/main" val="276122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4FCA86-953B-0D5C-A2DB-F55A03558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382EA6-0186-BFB6-AC81-98FCB3F3D1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2860"/>
            <a:ext cx="7169646" cy="7169646"/>
          </a:xfrm>
        </p:spPr>
      </p:pic>
    </p:spTree>
    <p:extLst>
      <p:ext uri="{BB962C8B-B14F-4D97-AF65-F5344CB8AC3E}">
        <p14:creationId xmlns:p14="http://schemas.microsoft.com/office/powerpoint/2010/main" val="437500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48EA32-332F-8FF4-E405-9A72782AE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20B51E-19CD-2685-F8BD-8F3FA45BB5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633567" cy="6920313"/>
          </a:xfrm>
        </p:spPr>
      </p:pic>
    </p:spTree>
    <p:extLst>
      <p:ext uri="{BB962C8B-B14F-4D97-AF65-F5344CB8AC3E}">
        <p14:creationId xmlns:p14="http://schemas.microsoft.com/office/powerpoint/2010/main" val="3036322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D021D4-D77A-D5BD-36AF-6193F4910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A1DE4D-D21F-D4CE-2BE4-FC2C60DE04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82667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725068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6923B3-2547-748A-4DA5-FE2D0FD46D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4925E68-B11D-FDC2-910D-BC27EB54F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414407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CDCC0C-0862-F92A-D2CC-DF3D2D934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65837C-6F71-8A67-61DD-7B8CE695FD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730682" cy="6835805"/>
          </a:xfrm>
        </p:spPr>
      </p:pic>
    </p:spTree>
    <p:extLst>
      <p:ext uri="{BB962C8B-B14F-4D97-AF65-F5344CB8AC3E}">
        <p14:creationId xmlns:p14="http://schemas.microsoft.com/office/powerpoint/2010/main" val="256265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A22C7E-54F3-E9D5-B17B-B7C863373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F91272-B18D-4FF0-8A88-2AAA7D4B09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586" y="0"/>
            <a:ext cx="6350709" cy="6893165"/>
          </a:xfrm>
        </p:spPr>
      </p:pic>
    </p:spTree>
    <p:extLst>
      <p:ext uri="{BB962C8B-B14F-4D97-AF65-F5344CB8AC3E}">
        <p14:creationId xmlns:p14="http://schemas.microsoft.com/office/powerpoint/2010/main" val="4158122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9BB35D-C0FF-69CA-38C5-EEEB9368A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74AD7C-C303-B9E4-BD4B-32CC7A9F9B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251" y="-171400"/>
            <a:ext cx="7247498" cy="6866743"/>
          </a:xfrm>
        </p:spPr>
      </p:pic>
    </p:spTree>
    <p:extLst>
      <p:ext uri="{BB962C8B-B14F-4D97-AF65-F5344CB8AC3E}">
        <p14:creationId xmlns:p14="http://schemas.microsoft.com/office/powerpoint/2010/main" val="348818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F463F3-8659-969F-CF93-E7532515D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D68EBA-D263-A55B-40D1-89D510B112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6990" y="0"/>
            <a:ext cx="4915233" cy="6784143"/>
          </a:xfrm>
        </p:spPr>
      </p:pic>
    </p:spTree>
    <p:extLst>
      <p:ext uri="{BB962C8B-B14F-4D97-AF65-F5344CB8AC3E}">
        <p14:creationId xmlns:p14="http://schemas.microsoft.com/office/powerpoint/2010/main" val="155601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F36D3-A73C-63D1-EC95-98D1A3D38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F656DC-8734-C46E-8293-4C719F6D3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557585"/>
            <a:ext cx="7972777" cy="5935290"/>
          </a:xfrm>
        </p:spPr>
      </p:pic>
    </p:spTree>
    <p:extLst>
      <p:ext uri="{BB962C8B-B14F-4D97-AF65-F5344CB8AC3E}">
        <p14:creationId xmlns:p14="http://schemas.microsoft.com/office/powerpoint/2010/main" val="199647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B47F8-2840-D3BF-84B8-B5F3A52E3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58E4E4-3DF5-B897-3088-CFC98AAEAE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53684"/>
            <a:ext cx="4604717" cy="6339191"/>
          </a:xfrm>
        </p:spPr>
      </p:pic>
    </p:spTree>
    <p:extLst>
      <p:ext uri="{BB962C8B-B14F-4D97-AF65-F5344CB8AC3E}">
        <p14:creationId xmlns:p14="http://schemas.microsoft.com/office/powerpoint/2010/main" val="1342252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3D31B5-9268-A227-B218-CF23C6B6C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CC4C1B-9A83-D5B6-3DAD-62B1BC1619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21" y="116632"/>
            <a:ext cx="5919359" cy="6764983"/>
          </a:xfrm>
        </p:spPr>
      </p:pic>
    </p:spTree>
    <p:extLst>
      <p:ext uri="{BB962C8B-B14F-4D97-AF65-F5344CB8AC3E}">
        <p14:creationId xmlns:p14="http://schemas.microsoft.com/office/powerpoint/2010/main" val="263707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976A0-FE35-3A69-D651-E733CE9C5B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93F1F5-1348-301F-EF69-3C62EF1BCD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50" y="0"/>
            <a:ext cx="7253717" cy="7364040"/>
          </a:xfrm>
        </p:spPr>
      </p:pic>
    </p:spTree>
    <p:extLst>
      <p:ext uri="{BB962C8B-B14F-4D97-AF65-F5344CB8AC3E}">
        <p14:creationId xmlns:p14="http://schemas.microsoft.com/office/powerpoint/2010/main" val="369062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ADCC10-2D73-27DD-618A-8C79F87BFB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695D08-49E3-FBE0-BD5E-9C41E160A5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461" y="188640"/>
            <a:ext cx="8827955" cy="6620966"/>
          </a:xfrm>
        </p:spPr>
      </p:pic>
    </p:spTree>
    <p:extLst>
      <p:ext uri="{BB962C8B-B14F-4D97-AF65-F5344CB8AC3E}">
        <p14:creationId xmlns:p14="http://schemas.microsoft.com/office/powerpoint/2010/main" val="142786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B02018-30BF-FB97-7876-544427508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63A534-733B-5970-4B0F-368BD0C1A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366540"/>
            <a:ext cx="5710162" cy="6176963"/>
          </a:xfrm>
        </p:spPr>
      </p:pic>
    </p:spTree>
    <p:extLst>
      <p:ext uri="{BB962C8B-B14F-4D97-AF65-F5344CB8AC3E}">
        <p14:creationId xmlns:p14="http://schemas.microsoft.com/office/powerpoint/2010/main" val="208562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5ECEF-BC83-7F1D-3994-15B478955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8AE4EB-A64A-07F1-AF2B-0D3B3F975A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561559" cy="6831857"/>
          </a:xfrm>
        </p:spPr>
      </p:pic>
    </p:spTree>
    <p:extLst>
      <p:ext uri="{BB962C8B-B14F-4D97-AF65-F5344CB8AC3E}">
        <p14:creationId xmlns:p14="http://schemas.microsoft.com/office/powerpoint/2010/main" val="59667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A2ECB-B78B-7998-7365-E2BB8F92A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20D541-4701-DC85-56CB-E44C596154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394" y="0"/>
            <a:ext cx="7390990" cy="7516262"/>
          </a:xfrm>
        </p:spPr>
      </p:pic>
    </p:spTree>
    <p:extLst>
      <p:ext uri="{BB962C8B-B14F-4D97-AF65-F5344CB8AC3E}">
        <p14:creationId xmlns:p14="http://schemas.microsoft.com/office/powerpoint/2010/main" val="138375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AC1772-61C5-0B5B-15B6-4F6CC2B23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F9C7D5-5C2C-7ACC-4243-42ECC3BCC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5622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9017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FED0A7-2710-FDE8-96EF-6754C2BFF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7A30AC-248F-57B1-459D-14CA018B9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92" y="116632"/>
            <a:ext cx="7077763" cy="6741368"/>
          </a:xfrm>
        </p:spPr>
      </p:pic>
    </p:spTree>
    <p:extLst>
      <p:ext uri="{BB962C8B-B14F-4D97-AF65-F5344CB8AC3E}">
        <p14:creationId xmlns:p14="http://schemas.microsoft.com/office/powerpoint/2010/main" val="3495069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080B1F-A60E-E31E-C4D8-4AAB8C0E3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00DDA9-B69D-67AD-E318-2C61091E9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7660231" cy="7049633"/>
          </a:xfrm>
        </p:spPr>
      </p:pic>
    </p:spTree>
    <p:extLst>
      <p:ext uri="{BB962C8B-B14F-4D97-AF65-F5344CB8AC3E}">
        <p14:creationId xmlns:p14="http://schemas.microsoft.com/office/powerpoint/2010/main" val="114826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AB92E-BBCA-7535-0281-09F80FF34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1AE325-C8E0-A607-8239-F5BEDBB470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971" y="-387424"/>
            <a:ext cx="6560325" cy="7389940"/>
          </a:xfrm>
        </p:spPr>
      </p:pic>
    </p:spTree>
    <p:extLst>
      <p:ext uri="{BB962C8B-B14F-4D97-AF65-F5344CB8AC3E}">
        <p14:creationId xmlns:p14="http://schemas.microsoft.com/office/powerpoint/2010/main" val="848018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29DD35-E3F9-8C7C-2EA9-C363CCDD06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97F0A6-15D9-71B7-317D-6C1CD1D51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75509"/>
            <a:ext cx="8972008" cy="6417478"/>
          </a:xfrm>
        </p:spPr>
      </p:pic>
    </p:spTree>
    <p:extLst>
      <p:ext uri="{BB962C8B-B14F-4D97-AF65-F5344CB8AC3E}">
        <p14:creationId xmlns:p14="http://schemas.microsoft.com/office/powerpoint/2010/main" val="1267921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114E8E-1697-D690-849E-B0EF013F9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454EAD-D598-0E85-EA72-3AC97C6E7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778" y="-99392"/>
            <a:ext cx="6817533" cy="6973066"/>
          </a:xfrm>
        </p:spPr>
      </p:pic>
    </p:spTree>
    <p:extLst>
      <p:ext uri="{BB962C8B-B14F-4D97-AF65-F5344CB8AC3E}">
        <p14:creationId xmlns:p14="http://schemas.microsoft.com/office/powerpoint/2010/main" val="1094461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AAAF23-B323-B9E4-7300-34C314234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8F9F21-530C-C208-3310-DDFD9976A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92" y="149305"/>
            <a:ext cx="9566754" cy="6368443"/>
          </a:xfrm>
        </p:spPr>
      </p:pic>
    </p:spTree>
    <p:extLst>
      <p:ext uri="{BB962C8B-B14F-4D97-AF65-F5344CB8AC3E}">
        <p14:creationId xmlns:p14="http://schemas.microsoft.com/office/powerpoint/2010/main" val="316230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8689F-D231-C220-66CF-EB6F09291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5360" y="-671427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30D34-4340-D1C6-2F18-FC4AD9A209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3257" y="0"/>
            <a:ext cx="4666959" cy="685847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7CC763A-0ADA-0EE6-8EA8-7A0385EC6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4210" y="5373216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9472E8-C6A0-36E9-0876-DC60855124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13" y="5589240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55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rippl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uùpur ch'ti N°79</dc:title>
  <dc:creator>Perroquet34740</dc:creator>
  <cp:lastModifiedBy>jean-louis BEYAERT</cp:lastModifiedBy>
  <cp:revision>3</cp:revision>
  <dcterms:created xsi:type="dcterms:W3CDTF">2025-01-30T14:07:25Z</dcterms:created>
  <dcterms:modified xsi:type="dcterms:W3CDTF">2025-01-30T14:37:14Z</dcterms:modified>
</cp:coreProperties>
</file>