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46" d="100"/>
          <a:sy n="46" d="100"/>
        </p:scale>
        <p:origin x="14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604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55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60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06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33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36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538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81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5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56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050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F6ED4-E156-4598-BFFA-EC71AF09E608}" type="datetimeFigureOut">
              <a:rPr lang="fr-FR" smtClean="0"/>
              <a:t>27/01/2025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ABABB-FFA2-4C17-AB64-EEB5576360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8249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4EAA1C-0E81-4B96-5836-B896FAD0B9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EB55D78-1522-D115-5AC5-9901A58F55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4ED7847-1BF5-3C01-1460-44D1B7EDE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19" y="0"/>
            <a:ext cx="6267762" cy="6858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83E9CA5-E982-45B0-F085-1697BBA6C0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276418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026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CEEF0-5E14-C9A6-F1A0-585338076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56DCE0-AC7B-2F99-9499-80B0A40691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30" y="0"/>
            <a:ext cx="7839122" cy="6715516"/>
          </a:xfrm>
        </p:spPr>
      </p:pic>
    </p:spTree>
    <p:extLst>
      <p:ext uri="{BB962C8B-B14F-4D97-AF65-F5344CB8AC3E}">
        <p14:creationId xmlns:p14="http://schemas.microsoft.com/office/powerpoint/2010/main" val="13905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A7B96-1CA4-32AD-563F-49B2B6C2F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EB3930-19D3-66CA-7977-F31EA69CBF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6888"/>
            <a:ext cx="8547277" cy="6811112"/>
          </a:xfrm>
        </p:spPr>
      </p:pic>
    </p:spTree>
    <p:extLst>
      <p:ext uri="{BB962C8B-B14F-4D97-AF65-F5344CB8AC3E}">
        <p14:creationId xmlns:p14="http://schemas.microsoft.com/office/powerpoint/2010/main" val="2106452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2CCCA3-A1DE-CAAA-2903-0547203E8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99C4F-E9AE-71B0-F7C3-753364214D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279"/>
            <a:ext cx="9043200" cy="6669360"/>
          </a:xfrm>
        </p:spPr>
      </p:pic>
    </p:spTree>
    <p:extLst>
      <p:ext uri="{BB962C8B-B14F-4D97-AF65-F5344CB8AC3E}">
        <p14:creationId xmlns:p14="http://schemas.microsoft.com/office/powerpoint/2010/main" val="227519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2EDC4C-CA98-A560-581C-00F593098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A0E84F-A890-73DE-0471-AB5AD8985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864" y="0"/>
            <a:ext cx="5415423" cy="7675404"/>
          </a:xfrm>
        </p:spPr>
      </p:pic>
    </p:spTree>
    <p:extLst>
      <p:ext uri="{BB962C8B-B14F-4D97-AF65-F5344CB8AC3E}">
        <p14:creationId xmlns:p14="http://schemas.microsoft.com/office/powerpoint/2010/main" val="252877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22DD3-8A2C-611C-BA02-D9A973C8D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BE336-7AC0-6395-E23C-79752EE866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21704"/>
            <a:ext cx="6733187" cy="7101408"/>
          </a:xfrm>
        </p:spPr>
      </p:pic>
    </p:spTree>
    <p:extLst>
      <p:ext uri="{BB962C8B-B14F-4D97-AF65-F5344CB8AC3E}">
        <p14:creationId xmlns:p14="http://schemas.microsoft.com/office/powerpoint/2010/main" val="413508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19ECC-61CC-E44C-72D1-949FB61B1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C54B15-6D43-7C3B-E115-4A35A4F3F2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612826" cy="6744443"/>
          </a:xfrm>
        </p:spPr>
      </p:pic>
    </p:spTree>
    <p:extLst>
      <p:ext uri="{BB962C8B-B14F-4D97-AF65-F5344CB8AC3E}">
        <p14:creationId xmlns:p14="http://schemas.microsoft.com/office/powerpoint/2010/main" val="20619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FAA6CE-E282-1B63-B704-221258FAD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BE447-426D-D0F8-A0CA-131C39077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6437424" cy="7709490"/>
          </a:xfrm>
        </p:spPr>
      </p:pic>
    </p:spTree>
    <p:extLst>
      <p:ext uri="{BB962C8B-B14F-4D97-AF65-F5344CB8AC3E}">
        <p14:creationId xmlns:p14="http://schemas.microsoft.com/office/powerpoint/2010/main" val="217006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69816-877A-1A0A-4059-A44A1755D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8C106C-637E-5B53-E6F2-A13694C8B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268" y="-29636"/>
            <a:ext cx="7283463" cy="7338852"/>
          </a:xfrm>
        </p:spPr>
      </p:pic>
    </p:spTree>
    <p:extLst>
      <p:ext uri="{BB962C8B-B14F-4D97-AF65-F5344CB8AC3E}">
        <p14:creationId xmlns:p14="http://schemas.microsoft.com/office/powerpoint/2010/main" val="1554735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6A1AC-9383-2458-1190-5BBCE5EEE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189992-0EA0-0EEA-A721-8784835AD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136839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F77C0-E5BF-A37F-810B-ED5EFF83F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C620D9-711E-6364-2014-0DF5CB238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053625" cy="6855354"/>
          </a:xfrm>
        </p:spPr>
      </p:pic>
    </p:spTree>
    <p:extLst>
      <p:ext uri="{BB962C8B-B14F-4D97-AF65-F5344CB8AC3E}">
        <p14:creationId xmlns:p14="http://schemas.microsoft.com/office/powerpoint/2010/main" val="57564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47331B-BDE3-926F-055C-D7D24E05E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92FD22-8CBD-42C0-CB65-EA54544C8A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24" y="155001"/>
            <a:ext cx="7584552" cy="6547998"/>
          </a:xfrm>
        </p:spPr>
      </p:pic>
    </p:spTree>
    <p:extLst>
      <p:ext uri="{BB962C8B-B14F-4D97-AF65-F5344CB8AC3E}">
        <p14:creationId xmlns:p14="http://schemas.microsoft.com/office/powerpoint/2010/main" val="1656716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A1BD6F-2317-9107-FB52-CD66CE1CE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34E18E-AA4B-4464-58C1-06395C83F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0201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79497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C93DC-0DB6-6921-3AB2-6ABDD44A6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A11DC4-F9DA-081E-B40E-ED554F544C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3" y="27955"/>
            <a:ext cx="5389332" cy="6830046"/>
          </a:xfrm>
        </p:spPr>
      </p:pic>
    </p:spTree>
    <p:extLst>
      <p:ext uri="{BB962C8B-B14F-4D97-AF65-F5344CB8AC3E}">
        <p14:creationId xmlns:p14="http://schemas.microsoft.com/office/powerpoint/2010/main" val="272161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D7FB7E-8AC7-E37F-7327-8DD73E06C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B9FF95-C3AC-32AC-A532-3686378C5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61612"/>
            <a:ext cx="5328592" cy="6779919"/>
          </a:xfrm>
        </p:spPr>
      </p:pic>
    </p:spTree>
    <p:extLst>
      <p:ext uri="{BB962C8B-B14F-4D97-AF65-F5344CB8AC3E}">
        <p14:creationId xmlns:p14="http://schemas.microsoft.com/office/powerpoint/2010/main" val="98958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2D6316-3C68-5EE4-B504-A8C403E1D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808E7D-639D-C622-8994-9FE19D2EE8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182" y="0"/>
            <a:ext cx="5094050" cy="6781114"/>
          </a:xfrm>
        </p:spPr>
      </p:pic>
    </p:spTree>
    <p:extLst>
      <p:ext uri="{BB962C8B-B14F-4D97-AF65-F5344CB8AC3E}">
        <p14:creationId xmlns:p14="http://schemas.microsoft.com/office/powerpoint/2010/main" val="12651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E77E0E-6FB3-4906-1A20-85EE7265F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148535-78AA-CAC5-E562-81EC1BDB65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6904"/>
            <a:ext cx="5328592" cy="6949457"/>
          </a:xfrm>
        </p:spPr>
      </p:pic>
    </p:spTree>
    <p:extLst>
      <p:ext uri="{BB962C8B-B14F-4D97-AF65-F5344CB8AC3E}">
        <p14:creationId xmlns:p14="http://schemas.microsoft.com/office/powerpoint/2010/main" val="75607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8841B-4C3B-6B01-BA66-CB94F8B5E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4499E7-E203-C27B-F9AD-7ABA3D963F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321790" cy="7054927"/>
          </a:xfrm>
        </p:spPr>
      </p:pic>
    </p:spTree>
    <p:extLst>
      <p:ext uri="{BB962C8B-B14F-4D97-AF65-F5344CB8AC3E}">
        <p14:creationId xmlns:p14="http://schemas.microsoft.com/office/powerpoint/2010/main" val="2137341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7FCEBF-0787-88CD-B018-AD122A18A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A7EBCA-679F-439B-DFDD-F072E38F06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830" y="0"/>
            <a:ext cx="5048401" cy="6823980"/>
          </a:xfrm>
        </p:spPr>
      </p:pic>
    </p:spTree>
    <p:extLst>
      <p:ext uri="{BB962C8B-B14F-4D97-AF65-F5344CB8AC3E}">
        <p14:creationId xmlns:p14="http://schemas.microsoft.com/office/powerpoint/2010/main" val="241042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11D93-1DB7-802C-0E1F-35FE4BDF3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E31650-D503-FB3B-A011-2E86447F2D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21630"/>
            <a:ext cx="5832648" cy="7421263"/>
          </a:xfrm>
        </p:spPr>
      </p:pic>
    </p:spTree>
    <p:extLst>
      <p:ext uri="{BB962C8B-B14F-4D97-AF65-F5344CB8AC3E}">
        <p14:creationId xmlns:p14="http://schemas.microsoft.com/office/powerpoint/2010/main" val="399799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7D5D73-2B0C-6FDF-12C8-E7D31CC73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D9854C-7A6B-C718-CAE9-89A25D5446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42580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80C53-8FCA-A5A7-B492-8273C2FFB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F8498B-2219-12DD-9464-3445C3DD3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79185"/>
            <a:ext cx="6336703" cy="6902912"/>
          </a:xfrm>
        </p:spPr>
      </p:pic>
    </p:spTree>
    <p:extLst>
      <p:ext uri="{BB962C8B-B14F-4D97-AF65-F5344CB8AC3E}">
        <p14:creationId xmlns:p14="http://schemas.microsoft.com/office/powerpoint/2010/main" val="40844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C34930-2FD3-CCAD-52DF-01243AD71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8468FF-BD4A-F308-68CE-8A6117BBF0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6486"/>
            <a:ext cx="4680520" cy="6816119"/>
          </a:xfrm>
        </p:spPr>
      </p:pic>
    </p:spTree>
    <p:extLst>
      <p:ext uri="{BB962C8B-B14F-4D97-AF65-F5344CB8AC3E}">
        <p14:creationId xmlns:p14="http://schemas.microsoft.com/office/powerpoint/2010/main" val="1341828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E0609-F0F9-C837-339E-78B7C5DEA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9CB90F-2D8D-D7B8-6359-1EE7F29BA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7772"/>
            <a:ext cx="5400599" cy="7062324"/>
          </a:xfrm>
        </p:spPr>
      </p:pic>
    </p:spTree>
    <p:extLst>
      <p:ext uri="{BB962C8B-B14F-4D97-AF65-F5344CB8AC3E}">
        <p14:creationId xmlns:p14="http://schemas.microsoft.com/office/powerpoint/2010/main" val="112918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961190-334F-6B38-F1BC-D9884389C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5A51404-CC86-CBC7-C92D-BDB6B350D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902478" cy="5876942"/>
          </a:xfrm>
        </p:spPr>
      </p:pic>
    </p:spTree>
    <p:extLst>
      <p:ext uri="{BB962C8B-B14F-4D97-AF65-F5344CB8AC3E}">
        <p14:creationId xmlns:p14="http://schemas.microsoft.com/office/powerpoint/2010/main" val="36119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3B433-1A08-4ABC-4821-A16415FA6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B7B87-1B2D-C66B-5FF5-481754152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088" y="0"/>
            <a:ext cx="7287823" cy="7204693"/>
          </a:xfrm>
        </p:spPr>
      </p:pic>
    </p:spTree>
    <p:extLst>
      <p:ext uri="{BB962C8B-B14F-4D97-AF65-F5344CB8AC3E}">
        <p14:creationId xmlns:p14="http://schemas.microsoft.com/office/powerpoint/2010/main" val="92580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0DFC2-AE82-5A4A-8609-6276BCAD3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266594-A006-9E26-B0AC-6DB4F9B22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32" y="0"/>
            <a:ext cx="4946299" cy="6924819"/>
          </a:xfrm>
        </p:spPr>
      </p:pic>
    </p:spTree>
    <p:extLst>
      <p:ext uri="{BB962C8B-B14F-4D97-AF65-F5344CB8AC3E}">
        <p14:creationId xmlns:p14="http://schemas.microsoft.com/office/powerpoint/2010/main" val="35772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3F8034-3981-AC2A-49C1-BD9F33F6E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1F60C4-544A-00B4-5326-EB2DA1AA75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296" y="0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173004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315E5-0B12-CD82-C1CB-2C3E81D7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E5282A-A99F-DDF8-7575-1737033D7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608" y="0"/>
            <a:ext cx="5262639" cy="6948729"/>
          </a:xfrm>
        </p:spPr>
      </p:pic>
    </p:spTree>
    <p:extLst>
      <p:ext uri="{BB962C8B-B14F-4D97-AF65-F5344CB8AC3E}">
        <p14:creationId xmlns:p14="http://schemas.microsoft.com/office/powerpoint/2010/main" val="49189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E3B89-DED3-CE5F-1098-19631A74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59C39E-A666-512E-AA08-64A7105929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6622191" cy="7821488"/>
          </a:xfrm>
        </p:spPr>
      </p:pic>
    </p:spTree>
    <p:extLst>
      <p:ext uri="{BB962C8B-B14F-4D97-AF65-F5344CB8AC3E}">
        <p14:creationId xmlns:p14="http://schemas.microsoft.com/office/powerpoint/2010/main" val="2786662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A4300F-7A56-87BF-D76C-492B52F4C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2D24EC-86C2-D145-2B7B-AAC3E3F17B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78599"/>
            <a:ext cx="7196191" cy="6700801"/>
          </a:xfrm>
        </p:spPr>
      </p:pic>
    </p:spTree>
    <p:extLst>
      <p:ext uri="{BB962C8B-B14F-4D97-AF65-F5344CB8AC3E}">
        <p14:creationId xmlns:p14="http://schemas.microsoft.com/office/powerpoint/2010/main" val="8246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AA671-85DF-96BC-700F-760854409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3D51538-366A-B677-B105-C18812600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1901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61AF7-A26C-D980-C337-B4FF14670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B23379-A4BF-F18F-C3C0-373317693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828" y="116632"/>
            <a:ext cx="5667436" cy="6689433"/>
          </a:xfrm>
        </p:spPr>
      </p:pic>
    </p:spTree>
    <p:extLst>
      <p:ext uri="{BB962C8B-B14F-4D97-AF65-F5344CB8AC3E}">
        <p14:creationId xmlns:p14="http://schemas.microsoft.com/office/powerpoint/2010/main" val="419783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A64C2E-DF7C-C523-99CF-2E45811B1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AAA72-9ED7-34EE-A40A-B3CABD0DE7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395771" cy="6824691"/>
          </a:xfrm>
        </p:spPr>
      </p:pic>
    </p:spTree>
    <p:extLst>
      <p:ext uri="{BB962C8B-B14F-4D97-AF65-F5344CB8AC3E}">
        <p14:creationId xmlns:p14="http://schemas.microsoft.com/office/powerpoint/2010/main" val="681460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90ABEC-817A-3C44-6BDB-38B0110F6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7F922F-A349-3727-91CF-34E00A42F3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848375" cy="6815007"/>
          </a:xfrm>
        </p:spPr>
      </p:pic>
    </p:spTree>
    <p:extLst>
      <p:ext uri="{BB962C8B-B14F-4D97-AF65-F5344CB8AC3E}">
        <p14:creationId xmlns:p14="http://schemas.microsoft.com/office/powerpoint/2010/main" val="123096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657812-64AC-8E57-31CC-FD9C02EEE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A037BE-D297-1450-A1D7-3193627B48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64" y="0"/>
            <a:ext cx="7902408" cy="8653643"/>
          </a:xfrm>
        </p:spPr>
      </p:pic>
    </p:spTree>
    <p:extLst>
      <p:ext uri="{BB962C8B-B14F-4D97-AF65-F5344CB8AC3E}">
        <p14:creationId xmlns:p14="http://schemas.microsoft.com/office/powerpoint/2010/main" val="93633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3CB6B7-0A24-47AB-2501-0A8DAB017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C5BFC3-EBFD-DD8C-6292-0371CAADB8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115350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1FE83-9BE2-3D2E-F0B5-CE2604D5B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90EE8-24AE-6B5D-BFDF-3E0C36632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284" y="0"/>
            <a:ext cx="7057036" cy="6760641"/>
          </a:xfrm>
        </p:spPr>
      </p:pic>
    </p:spTree>
    <p:extLst>
      <p:ext uri="{BB962C8B-B14F-4D97-AF65-F5344CB8AC3E}">
        <p14:creationId xmlns:p14="http://schemas.microsoft.com/office/powerpoint/2010/main" val="2342232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6C780-4055-FCB1-C8F7-653DF22BC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C6175D-B202-6D30-7481-48723581DD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5747"/>
            <a:ext cx="7025579" cy="6797651"/>
          </a:xfrm>
        </p:spPr>
      </p:pic>
    </p:spTree>
    <p:extLst>
      <p:ext uri="{BB962C8B-B14F-4D97-AF65-F5344CB8AC3E}">
        <p14:creationId xmlns:p14="http://schemas.microsoft.com/office/powerpoint/2010/main" val="304007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E9BD13-C310-E46D-E19D-57FD7E56F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4D8B27-6D24-0405-DEBA-B9BC88272B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80" y="0"/>
            <a:ext cx="4947852" cy="6923232"/>
          </a:xfrm>
        </p:spPr>
      </p:pic>
    </p:spTree>
    <p:extLst>
      <p:ext uri="{BB962C8B-B14F-4D97-AF65-F5344CB8AC3E}">
        <p14:creationId xmlns:p14="http://schemas.microsoft.com/office/powerpoint/2010/main" val="250277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FA281-4725-C7F5-0ACC-D514D705D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4704B0-69C9-B3FA-21D5-A666863FC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4750015" cy="7125022"/>
          </a:xfrm>
        </p:spPr>
      </p:pic>
    </p:spTree>
    <p:extLst>
      <p:ext uri="{BB962C8B-B14F-4D97-AF65-F5344CB8AC3E}">
        <p14:creationId xmlns:p14="http://schemas.microsoft.com/office/powerpoint/2010/main" val="302465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DB96A2-A176-BF3D-CE69-F40D9195C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87B57A-B9C7-9EF0-BEE2-3D2480935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42339"/>
            <a:ext cx="7570043" cy="6573322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6670D9A-37D1-42C3-3FC8-F4B9CCEC9C85}"/>
              </a:ext>
            </a:extLst>
          </p:cNvPr>
          <p:cNvSpPr txBox="1"/>
          <p:nvPr/>
        </p:nvSpPr>
        <p:spPr>
          <a:xfrm>
            <a:off x="4511824" y="242088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415898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69142-2703-97A5-9E86-BC069B56A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6CBA82-F42E-BFB2-D2DF-72017CDCFE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16149"/>
            <a:ext cx="8458342" cy="6625702"/>
          </a:xfrm>
        </p:spPr>
      </p:pic>
    </p:spTree>
    <p:extLst>
      <p:ext uri="{BB962C8B-B14F-4D97-AF65-F5344CB8AC3E}">
        <p14:creationId xmlns:p14="http://schemas.microsoft.com/office/powerpoint/2010/main" val="175413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1EC91A-2549-8E5A-7B9B-287317F76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135369-5071-E207-2839-8B697B728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189270" cy="6884964"/>
          </a:xfrm>
        </p:spPr>
      </p:pic>
    </p:spTree>
    <p:extLst>
      <p:ext uri="{BB962C8B-B14F-4D97-AF65-F5344CB8AC3E}">
        <p14:creationId xmlns:p14="http://schemas.microsoft.com/office/powerpoint/2010/main" val="2249497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FCAA7-5390-7EFD-E09E-DA03C3F68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2FB3F7-DF78-6FCC-2E6A-44F8A4C799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918" y="-99392"/>
            <a:ext cx="5331330" cy="7054384"/>
          </a:xfrm>
        </p:spPr>
      </p:pic>
    </p:spTree>
    <p:extLst>
      <p:ext uri="{BB962C8B-B14F-4D97-AF65-F5344CB8AC3E}">
        <p14:creationId xmlns:p14="http://schemas.microsoft.com/office/powerpoint/2010/main" val="1254092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9755A-E6EB-116F-04F0-DB735F1CE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DDEE842-7D5C-D66D-53DF-AC6D3181E0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15252" cy="6788525"/>
          </a:xfrm>
        </p:spPr>
      </p:pic>
    </p:spTree>
    <p:extLst>
      <p:ext uri="{BB962C8B-B14F-4D97-AF65-F5344CB8AC3E}">
        <p14:creationId xmlns:p14="http://schemas.microsoft.com/office/powerpoint/2010/main" val="174667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673D7-9263-D2F9-7669-178B4B61F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1DA250-449A-E748-3F61-0F2C1BBF2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644" y="0"/>
            <a:ext cx="5853628" cy="6878014"/>
          </a:xfrm>
        </p:spPr>
      </p:pic>
    </p:spTree>
    <p:extLst>
      <p:ext uri="{BB962C8B-B14F-4D97-AF65-F5344CB8AC3E}">
        <p14:creationId xmlns:p14="http://schemas.microsoft.com/office/powerpoint/2010/main" val="166905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88DD03-69EB-B25E-2B74-76423EB70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E8D1CA-AF7E-6DDA-1EE8-92F053540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983"/>
            <a:ext cx="7398028" cy="6768123"/>
          </a:xfrm>
        </p:spPr>
      </p:pic>
    </p:spTree>
    <p:extLst>
      <p:ext uri="{BB962C8B-B14F-4D97-AF65-F5344CB8AC3E}">
        <p14:creationId xmlns:p14="http://schemas.microsoft.com/office/powerpoint/2010/main" val="238132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0AD58-0E74-BBF7-35D1-CD60735AA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D86260-C33E-BE8D-E5F2-F68406138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295" y="116632"/>
            <a:ext cx="7723097" cy="7152260"/>
          </a:xfrm>
        </p:spPr>
      </p:pic>
    </p:spTree>
    <p:extLst>
      <p:ext uri="{BB962C8B-B14F-4D97-AF65-F5344CB8AC3E}">
        <p14:creationId xmlns:p14="http://schemas.microsoft.com/office/powerpoint/2010/main" val="201455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0F6930-FEF1-FB32-F068-4C8FEA83C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F8C106-A638-B3A8-BE66-BD231EB9C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379"/>
            <a:ext cx="6317970" cy="738944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4D33C50-23E8-2D9F-50FF-B6FD04971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978" y="5500365"/>
            <a:ext cx="1223164" cy="99251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17DA328-B4D9-6124-9B6F-C866D103F8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51" y="5394956"/>
            <a:ext cx="2125422" cy="120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40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prism isContent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1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N°78</dc:title>
  <dc:creator>Perroquet34740</dc:creator>
  <cp:lastModifiedBy>jean-louis BEYAERT</cp:lastModifiedBy>
  <cp:revision>4</cp:revision>
  <dcterms:created xsi:type="dcterms:W3CDTF">2025-01-27T14:38:19Z</dcterms:created>
  <dcterms:modified xsi:type="dcterms:W3CDTF">2025-01-27T16:06:47Z</dcterms:modified>
</cp:coreProperties>
</file>