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5736-6130-400D-8936-9FCA570D420D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5F1F2-7C5E-453A-9803-72AA008D94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077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5736-6130-400D-8936-9FCA570D420D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5F1F2-7C5E-453A-9803-72AA008D94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726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5736-6130-400D-8936-9FCA570D420D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5F1F2-7C5E-453A-9803-72AA008D94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87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5736-6130-400D-8936-9FCA570D420D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5F1F2-7C5E-453A-9803-72AA008D94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90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5736-6130-400D-8936-9FCA570D420D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5F1F2-7C5E-453A-9803-72AA008D94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147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5736-6130-400D-8936-9FCA570D420D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5F1F2-7C5E-453A-9803-72AA008D94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481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5736-6130-400D-8936-9FCA570D420D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5F1F2-7C5E-453A-9803-72AA008D94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3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5736-6130-400D-8936-9FCA570D420D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5F1F2-7C5E-453A-9803-72AA008D94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3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5736-6130-400D-8936-9FCA570D420D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5F1F2-7C5E-453A-9803-72AA008D94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2344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5736-6130-400D-8936-9FCA570D420D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5F1F2-7C5E-453A-9803-72AA008D94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973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5736-6130-400D-8936-9FCA570D420D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5F1F2-7C5E-453A-9803-72AA008D94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7225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25736-6130-400D-8936-9FCA570D420D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5F1F2-7C5E-453A-9803-72AA008D94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29023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0979F1-2266-66DD-C78D-F5CCBDAD2D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547EEC1-A0F4-902D-9C8D-C2BA0416D2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4C28A3F-77A3-26ED-165B-028AF8D410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030" y="0"/>
            <a:ext cx="5904298" cy="685841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A2D02F4-2E6A-40E4-A0D9-5E515745CF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295514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4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  <p:sndAc>
          <p:stSnd loop="1">
            <p:snd r:embed="rId2" name="Le p'tit quinquin 2.wav"/>
          </p:stSnd>
        </p:sndAc>
      </p:transition>
    </mc:Choice>
    <mc:Fallback>
      <p:transition spd="slow">
        <p:fade/>
        <p:sndAc>
          <p:stSnd loop="1">
            <p:snd r:embed="rId2" name="Le p'tit quinquin 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C3A196-CAFA-2029-9947-713E6EC68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7C94DB-25EF-206C-DBF2-33B45C25D3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25053"/>
            <a:ext cx="7027811" cy="6840760"/>
          </a:xfrm>
        </p:spPr>
      </p:pic>
    </p:spTree>
    <p:extLst>
      <p:ext uri="{BB962C8B-B14F-4D97-AF65-F5344CB8AC3E}">
        <p14:creationId xmlns:p14="http://schemas.microsoft.com/office/powerpoint/2010/main" val="1453189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9EE8E0-745B-CA4C-A2A5-C88C4DF7D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165ED3-1F50-FB6F-D1D1-19A302D0F5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820" y="116631"/>
            <a:ext cx="6114468" cy="6777063"/>
          </a:xfrm>
        </p:spPr>
      </p:pic>
    </p:spTree>
    <p:extLst>
      <p:ext uri="{BB962C8B-B14F-4D97-AF65-F5344CB8AC3E}">
        <p14:creationId xmlns:p14="http://schemas.microsoft.com/office/powerpoint/2010/main" val="3454983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1891D4-C38D-2BE6-FE82-D41A4C006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6C066C-C606-4792-4DB1-A6CA0DC48D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82" y="0"/>
            <a:ext cx="5883048" cy="7605464"/>
          </a:xfrm>
        </p:spPr>
      </p:pic>
    </p:spTree>
    <p:extLst>
      <p:ext uri="{BB962C8B-B14F-4D97-AF65-F5344CB8AC3E}">
        <p14:creationId xmlns:p14="http://schemas.microsoft.com/office/powerpoint/2010/main" val="2491374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F34642-2C78-0170-F6FC-AF3C83310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5F2528-8531-7154-9A0F-4BE78591D8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622" y="365125"/>
            <a:ext cx="7649746" cy="6413038"/>
          </a:xfrm>
        </p:spPr>
      </p:pic>
    </p:spTree>
    <p:extLst>
      <p:ext uri="{BB962C8B-B14F-4D97-AF65-F5344CB8AC3E}">
        <p14:creationId xmlns:p14="http://schemas.microsoft.com/office/powerpoint/2010/main" val="1719574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75F97A-A68E-6E14-6739-EF007056F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21502A-859B-5893-2FC1-A309C2405E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729" y="0"/>
            <a:ext cx="7554393" cy="6669360"/>
          </a:xfrm>
        </p:spPr>
      </p:pic>
    </p:spTree>
    <p:extLst>
      <p:ext uri="{BB962C8B-B14F-4D97-AF65-F5344CB8AC3E}">
        <p14:creationId xmlns:p14="http://schemas.microsoft.com/office/powerpoint/2010/main" val="1986459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352A26-C6BF-2AED-0606-D37F6F612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92AE65-DA80-01FD-EAFD-AC06AFDB18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268" y="0"/>
            <a:ext cx="5396004" cy="7324615"/>
          </a:xfrm>
        </p:spPr>
      </p:pic>
    </p:spTree>
    <p:extLst>
      <p:ext uri="{BB962C8B-B14F-4D97-AF65-F5344CB8AC3E}">
        <p14:creationId xmlns:p14="http://schemas.microsoft.com/office/powerpoint/2010/main" val="1775100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A4860F-4F4C-896B-C044-24F6F9F80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3EB01B-9ACB-2ACF-9B77-C905B9290A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8157"/>
            <a:ext cx="5548788" cy="6839843"/>
          </a:xfrm>
        </p:spPr>
      </p:pic>
    </p:spTree>
    <p:extLst>
      <p:ext uri="{BB962C8B-B14F-4D97-AF65-F5344CB8AC3E}">
        <p14:creationId xmlns:p14="http://schemas.microsoft.com/office/powerpoint/2010/main" val="2332550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42A482-72FE-0F04-A021-5D7CE01E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2236A1-B33E-DC75-A7BC-5D7BFD8790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02877"/>
            <a:ext cx="8480949" cy="6652245"/>
          </a:xfrm>
        </p:spPr>
      </p:pic>
    </p:spTree>
    <p:extLst>
      <p:ext uri="{BB962C8B-B14F-4D97-AF65-F5344CB8AC3E}">
        <p14:creationId xmlns:p14="http://schemas.microsoft.com/office/powerpoint/2010/main" val="517935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134FE1-AE30-8951-67E6-AE8CE6EEE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E56234-F4C8-2A0B-0BBB-DD7BF8746C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780" y="-99392"/>
            <a:ext cx="6393516" cy="7030370"/>
          </a:xfrm>
        </p:spPr>
      </p:pic>
    </p:spTree>
    <p:extLst>
      <p:ext uri="{BB962C8B-B14F-4D97-AF65-F5344CB8AC3E}">
        <p14:creationId xmlns:p14="http://schemas.microsoft.com/office/powerpoint/2010/main" val="923290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A56D2E-D0A5-7AD6-16A3-6A5DE604D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518A25-5023-D175-D8BF-A6CEF74E9F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884" y="0"/>
            <a:ext cx="4762332" cy="6761784"/>
          </a:xfrm>
        </p:spPr>
      </p:pic>
    </p:spTree>
    <p:extLst>
      <p:ext uri="{BB962C8B-B14F-4D97-AF65-F5344CB8AC3E}">
        <p14:creationId xmlns:p14="http://schemas.microsoft.com/office/powerpoint/2010/main" val="368881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A1F241-5D21-DB11-EB0C-30F05A43B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BBA62B-C18C-2973-012C-B840C208A7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514" y="0"/>
            <a:ext cx="7905885" cy="7347318"/>
          </a:xfrm>
        </p:spPr>
      </p:pic>
    </p:spTree>
    <p:extLst>
      <p:ext uri="{BB962C8B-B14F-4D97-AF65-F5344CB8AC3E}">
        <p14:creationId xmlns:p14="http://schemas.microsoft.com/office/powerpoint/2010/main" val="138494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79760D-12E6-71CC-4B8F-F45117D6E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CA3C67-3CBD-AC01-0C71-D19F7410B8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486" y="0"/>
            <a:ext cx="7081071" cy="7821488"/>
          </a:xfrm>
        </p:spPr>
      </p:pic>
    </p:spTree>
    <p:extLst>
      <p:ext uri="{BB962C8B-B14F-4D97-AF65-F5344CB8AC3E}">
        <p14:creationId xmlns:p14="http://schemas.microsoft.com/office/powerpoint/2010/main" val="272007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4BFDAB-199D-8335-FADE-4E062D607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F73741-FE85-427A-BAF2-524E94108F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375659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A94D86-32B4-AB88-D8C3-FA15C76CD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B24652-276A-2E13-B93D-8E4A2EF50B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418" y="0"/>
            <a:ext cx="5367838" cy="7010845"/>
          </a:xfrm>
        </p:spPr>
      </p:pic>
    </p:spTree>
    <p:extLst>
      <p:ext uri="{BB962C8B-B14F-4D97-AF65-F5344CB8AC3E}">
        <p14:creationId xmlns:p14="http://schemas.microsoft.com/office/powerpoint/2010/main" val="2385495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6C2EB4-CF79-B7AD-9ED6-A0010F811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C9B876-B282-C681-2E2E-4A327FF4B6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343" y="116632"/>
            <a:ext cx="6824977" cy="6721175"/>
          </a:xfrm>
        </p:spPr>
      </p:pic>
    </p:spTree>
    <p:extLst>
      <p:ext uri="{BB962C8B-B14F-4D97-AF65-F5344CB8AC3E}">
        <p14:creationId xmlns:p14="http://schemas.microsoft.com/office/powerpoint/2010/main" val="403572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E85C46-617B-9A20-F462-F15AD46AA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88C88D-F0A8-A2A9-B336-FD402ACCEB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634" y="116632"/>
            <a:ext cx="6786702" cy="7007303"/>
          </a:xfrm>
        </p:spPr>
      </p:pic>
    </p:spTree>
    <p:extLst>
      <p:ext uri="{BB962C8B-B14F-4D97-AF65-F5344CB8AC3E}">
        <p14:creationId xmlns:p14="http://schemas.microsoft.com/office/powerpoint/2010/main" val="1534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7CA115-61DA-E803-EED6-8F6B62041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A7CB53-5AF5-1477-8D31-0E9C046F02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70" y="116632"/>
            <a:ext cx="6866757" cy="6814539"/>
          </a:xfrm>
        </p:spPr>
      </p:pic>
    </p:spTree>
    <p:extLst>
      <p:ext uri="{BB962C8B-B14F-4D97-AF65-F5344CB8AC3E}">
        <p14:creationId xmlns:p14="http://schemas.microsoft.com/office/powerpoint/2010/main" val="2388313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EA9A4B-B35E-A7F4-9EFB-A67BCFFC8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ACABDC-CFC0-CA4E-12C8-E5C547C9F5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588" y="0"/>
            <a:ext cx="6506732" cy="7179369"/>
          </a:xfrm>
        </p:spPr>
      </p:pic>
    </p:spTree>
    <p:extLst>
      <p:ext uri="{BB962C8B-B14F-4D97-AF65-F5344CB8AC3E}">
        <p14:creationId xmlns:p14="http://schemas.microsoft.com/office/powerpoint/2010/main" val="310309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06E888-0459-A33C-8089-0D3458F0B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164A55-DCC8-79AA-E401-25D0EDB514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52" y="188640"/>
            <a:ext cx="8588829" cy="5988323"/>
          </a:xfrm>
        </p:spPr>
      </p:pic>
    </p:spTree>
    <p:extLst>
      <p:ext uri="{BB962C8B-B14F-4D97-AF65-F5344CB8AC3E}">
        <p14:creationId xmlns:p14="http://schemas.microsoft.com/office/powerpoint/2010/main" val="1131499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57B11A-C14E-2155-0BCC-210ABE5FC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5A771F-8621-27A7-7FC7-E502AB3153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1521807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B475E7-365B-E51F-5A7D-0D0023F3D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171264-4BB9-FE6A-931F-7773E507C4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792" y="0"/>
            <a:ext cx="6213504" cy="7004959"/>
          </a:xfrm>
        </p:spPr>
      </p:pic>
    </p:spTree>
    <p:extLst>
      <p:ext uri="{BB962C8B-B14F-4D97-AF65-F5344CB8AC3E}">
        <p14:creationId xmlns:p14="http://schemas.microsoft.com/office/powerpoint/2010/main" val="2424627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2E5925-4E95-850C-9FBB-7CBD909E5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40E5A1-8A21-B6C2-EE5A-8088C3FBC5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608" y="260648"/>
            <a:ext cx="7105735" cy="6629445"/>
          </a:xfrm>
        </p:spPr>
      </p:pic>
    </p:spTree>
    <p:extLst>
      <p:ext uri="{BB962C8B-B14F-4D97-AF65-F5344CB8AC3E}">
        <p14:creationId xmlns:p14="http://schemas.microsoft.com/office/powerpoint/2010/main" val="4193216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C61DB2-7D12-ACA6-B374-3F9089D64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87008F-D99C-8246-F7FB-B79BC1F56C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707381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DC838D-3604-E9AF-0602-F11429021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686B79-1C52-0ABD-F6FA-F6E248CEE2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865397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6E2986-8A33-4B41-13D5-B78C8E248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62C6EF-F406-A575-6F64-EA67C513B5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181" y="116632"/>
            <a:ext cx="8695315" cy="7983882"/>
          </a:xfrm>
        </p:spPr>
      </p:pic>
    </p:spTree>
    <p:extLst>
      <p:ext uri="{BB962C8B-B14F-4D97-AF65-F5344CB8AC3E}">
        <p14:creationId xmlns:p14="http://schemas.microsoft.com/office/powerpoint/2010/main" val="593906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829E4B-E49F-1655-B833-B1B7DDD63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0D31D7-25DC-1B84-8884-48336BD76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041" y="0"/>
            <a:ext cx="6894319" cy="7549674"/>
          </a:xfrm>
        </p:spPr>
      </p:pic>
    </p:spTree>
    <p:extLst>
      <p:ext uri="{BB962C8B-B14F-4D97-AF65-F5344CB8AC3E}">
        <p14:creationId xmlns:p14="http://schemas.microsoft.com/office/powerpoint/2010/main" val="475927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768B57-7B61-CB27-EC54-3EF7CDD28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660DC9-3850-5714-FFCD-92C20EB354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792" y="188640"/>
            <a:ext cx="7740462" cy="5988323"/>
          </a:xfrm>
        </p:spPr>
      </p:pic>
    </p:spTree>
    <p:extLst>
      <p:ext uri="{BB962C8B-B14F-4D97-AF65-F5344CB8AC3E}">
        <p14:creationId xmlns:p14="http://schemas.microsoft.com/office/powerpoint/2010/main" val="824310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CF13D4-EC10-154E-DFCC-5A4D06B47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AB7BDD-BAE7-4945-957C-C751984432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89" y="0"/>
            <a:ext cx="5802591" cy="7073636"/>
          </a:xfrm>
        </p:spPr>
      </p:pic>
    </p:spTree>
    <p:extLst>
      <p:ext uri="{BB962C8B-B14F-4D97-AF65-F5344CB8AC3E}">
        <p14:creationId xmlns:p14="http://schemas.microsoft.com/office/powerpoint/2010/main" val="4225351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348A8F-542A-6686-0087-EFBE8CCD2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DAB419-3F12-837C-A3B9-C962B7EFFB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40738"/>
            <a:ext cx="5112568" cy="6832957"/>
          </a:xfrm>
        </p:spPr>
      </p:pic>
    </p:spTree>
    <p:extLst>
      <p:ext uri="{BB962C8B-B14F-4D97-AF65-F5344CB8AC3E}">
        <p14:creationId xmlns:p14="http://schemas.microsoft.com/office/powerpoint/2010/main" val="156112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4FF56B-9FEF-2B99-8756-66BE9D525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3DF81B-642D-F9DE-1E53-F551734F59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73071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67BEBB-A6E6-373D-7334-0074A703B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1FE9CD6-6897-6006-2288-1D9AB06A05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281" y="0"/>
            <a:ext cx="7249437" cy="6750382"/>
          </a:xfrm>
        </p:spPr>
      </p:pic>
    </p:spTree>
    <p:extLst>
      <p:ext uri="{BB962C8B-B14F-4D97-AF65-F5344CB8AC3E}">
        <p14:creationId xmlns:p14="http://schemas.microsoft.com/office/powerpoint/2010/main" val="155698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15023A-409B-730D-6238-03399F17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41BCBF-88EC-53E0-1CA9-E97329B009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822" y="0"/>
            <a:ext cx="5685442" cy="6874554"/>
          </a:xfrm>
        </p:spPr>
      </p:pic>
    </p:spTree>
    <p:extLst>
      <p:ext uri="{BB962C8B-B14F-4D97-AF65-F5344CB8AC3E}">
        <p14:creationId xmlns:p14="http://schemas.microsoft.com/office/powerpoint/2010/main" val="469750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C64EF4-696B-9B94-FDA6-D83991818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BFEC12-982E-528D-62EA-2080679550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490" y="0"/>
            <a:ext cx="6249830" cy="7421675"/>
          </a:xfrm>
        </p:spPr>
      </p:pic>
    </p:spTree>
    <p:extLst>
      <p:ext uri="{BB962C8B-B14F-4D97-AF65-F5344CB8AC3E}">
        <p14:creationId xmlns:p14="http://schemas.microsoft.com/office/powerpoint/2010/main" val="3159383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37A779-FF79-ABEC-7283-628BDC908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93641F-1E16-2D1F-68B1-E557886937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91398"/>
            <a:ext cx="8405773" cy="6475204"/>
          </a:xfrm>
        </p:spPr>
      </p:pic>
    </p:spTree>
    <p:extLst>
      <p:ext uri="{BB962C8B-B14F-4D97-AF65-F5344CB8AC3E}">
        <p14:creationId xmlns:p14="http://schemas.microsoft.com/office/powerpoint/2010/main" val="2593743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86BBD4-2769-EAA6-6869-53C81D235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6EC12C-8510-8DE3-D440-18904643A7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4727"/>
            <a:ext cx="4968552" cy="7292250"/>
          </a:xfrm>
        </p:spPr>
      </p:pic>
    </p:spTree>
    <p:extLst>
      <p:ext uri="{BB962C8B-B14F-4D97-AF65-F5344CB8AC3E}">
        <p14:creationId xmlns:p14="http://schemas.microsoft.com/office/powerpoint/2010/main" val="3646638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93CBE4-59C0-BB62-774D-ADCAC7C5A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C1B0E2-C69C-915B-1E9C-9D1305D595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664" y="476672"/>
            <a:ext cx="6411655" cy="6399466"/>
          </a:xfrm>
        </p:spPr>
      </p:pic>
    </p:spTree>
    <p:extLst>
      <p:ext uri="{BB962C8B-B14F-4D97-AF65-F5344CB8AC3E}">
        <p14:creationId xmlns:p14="http://schemas.microsoft.com/office/powerpoint/2010/main" val="473798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206E2A-4BD7-305B-779F-AA1077568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23F81C-2A53-084E-9348-B355980D90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370" y="116632"/>
            <a:ext cx="8863142" cy="8092434"/>
          </a:xfrm>
        </p:spPr>
      </p:pic>
    </p:spTree>
    <p:extLst>
      <p:ext uri="{BB962C8B-B14F-4D97-AF65-F5344CB8AC3E}">
        <p14:creationId xmlns:p14="http://schemas.microsoft.com/office/powerpoint/2010/main" val="2584774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EC73E6-CC59-9FB6-579A-CE8F76AAB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FBEBFA-81F9-E90C-448E-0692EAADB9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59551"/>
            <a:ext cx="6685739" cy="6698449"/>
          </a:xfrm>
        </p:spPr>
      </p:pic>
    </p:spTree>
    <p:extLst>
      <p:ext uri="{BB962C8B-B14F-4D97-AF65-F5344CB8AC3E}">
        <p14:creationId xmlns:p14="http://schemas.microsoft.com/office/powerpoint/2010/main" val="888903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34B203-0E99-62A6-4808-77C33B43E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33C24E-C961-957D-A4B4-1BB93D9AAD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627" y="383162"/>
            <a:ext cx="10515600" cy="7308342"/>
          </a:xfrm>
        </p:spPr>
      </p:pic>
    </p:spTree>
    <p:extLst>
      <p:ext uri="{BB962C8B-B14F-4D97-AF65-F5344CB8AC3E}">
        <p14:creationId xmlns:p14="http://schemas.microsoft.com/office/powerpoint/2010/main" val="3201090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569E39-B77D-7F5B-456B-E40C2DEFB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8C6CB1-81DD-A8B6-2D47-DFC85DCFA6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057" y="116632"/>
            <a:ext cx="6802263" cy="6737603"/>
          </a:xfrm>
        </p:spPr>
      </p:pic>
    </p:spTree>
    <p:extLst>
      <p:ext uri="{BB962C8B-B14F-4D97-AF65-F5344CB8AC3E}">
        <p14:creationId xmlns:p14="http://schemas.microsoft.com/office/powerpoint/2010/main" val="1920407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1F0855-0467-F136-5C5A-F6BD403BA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82C08D-9E59-BDF6-40B8-82CE1D1909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7763"/>
            <a:ext cx="6350251" cy="6893525"/>
          </a:xfrm>
        </p:spPr>
      </p:pic>
    </p:spTree>
    <p:extLst>
      <p:ext uri="{BB962C8B-B14F-4D97-AF65-F5344CB8AC3E}">
        <p14:creationId xmlns:p14="http://schemas.microsoft.com/office/powerpoint/2010/main" val="835044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5E084E-8A6C-F2AD-3B4B-55D97EF51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56F898-D46A-B6EC-5001-5DBB9BA5EC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0188"/>
            <a:ext cx="5760640" cy="7425313"/>
          </a:xfrm>
        </p:spPr>
      </p:pic>
    </p:spTree>
    <p:extLst>
      <p:ext uri="{BB962C8B-B14F-4D97-AF65-F5344CB8AC3E}">
        <p14:creationId xmlns:p14="http://schemas.microsoft.com/office/powerpoint/2010/main" val="2110380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E8A492-4551-9F70-7F34-AB313EC02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9D0EC9-4E23-BFD4-01B3-F32A6A3301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1782"/>
            <a:ext cx="6048671" cy="6787954"/>
          </a:xfrm>
        </p:spPr>
      </p:pic>
    </p:spTree>
    <p:extLst>
      <p:ext uri="{BB962C8B-B14F-4D97-AF65-F5344CB8AC3E}">
        <p14:creationId xmlns:p14="http://schemas.microsoft.com/office/powerpoint/2010/main" val="4059114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E892DB-831C-02B9-ED5F-667011AAB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D9324C-052D-C981-B7CA-2C1803957D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460588"/>
            <a:ext cx="9558710" cy="6372473"/>
          </a:xfrm>
        </p:spPr>
      </p:pic>
    </p:spTree>
    <p:extLst>
      <p:ext uri="{BB962C8B-B14F-4D97-AF65-F5344CB8AC3E}">
        <p14:creationId xmlns:p14="http://schemas.microsoft.com/office/powerpoint/2010/main" val="2975743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334560-F483-2F57-CD8D-3859CB595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8BDE92-D086-D36E-F8CD-899EB7F82F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03162"/>
            <a:ext cx="5544616" cy="8316924"/>
          </a:xfrm>
        </p:spPr>
      </p:pic>
    </p:spTree>
    <p:extLst>
      <p:ext uri="{BB962C8B-B14F-4D97-AF65-F5344CB8AC3E}">
        <p14:creationId xmlns:p14="http://schemas.microsoft.com/office/powerpoint/2010/main" val="392693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69225A-AC5D-C167-CA1D-590D93D61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9896CB-262B-115F-ABDB-5E39E811BE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58346"/>
            <a:ext cx="8113249" cy="6541307"/>
          </a:xfrm>
        </p:spPr>
      </p:pic>
    </p:spTree>
    <p:extLst>
      <p:ext uri="{BB962C8B-B14F-4D97-AF65-F5344CB8AC3E}">
        <p14:creationId xmlns:p14="http://schemas.microsoft.com/office/powerpoint/2010/main" val="941782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B823D6-B5DE-DF63-C53D-4EFC276D5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025B81-E544-85E5-4295-0FC99693F4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260648"/>
            <a:ext cx="6548958" cy="6548958"/>
          </a:xfrm>
        </p:spPr>
      </p:pic>
    </p:spTree>
    <p:extLst>
      <p:ext uri="{BB962C8B-B14F-4D97-AF65-F5344CB8AC3E}">
        <p14:creationId xmlns:p14="http://schemas.microsoft.com/office/powerpoint/2010/main" val="266532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5F1ECE-9F04-AFC8-DDEA-4BE929D40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66F216-2956-FB19-5C04-98C6C9E140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32364"/>
            <a:ext cx="6829683" cy="6593271"/>
          </a:xfrm>
        </p:spPr>
      </p:pic>
    </p:spTree>
    <p:extLst>
      <p:ext uri="{BB962C8B-B14F-4D97-AF65-F5344CB8AC3E}">
        <p14:creationId xmlns:p14="http://schemas.microsoft.com/office/powerpoint/2010/main" val="2809246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2F8B6E-B5F7-F916-F9E7-3BD26D57B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B6EF968E-4981-B7B7-6968-9FD063A973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500" y="5540375"/>
            <a:ext cx="1333500" cy="952500"/>
          </a:xfrm>
          <a:prstGeom prst="rect">
            <a:avLst/>
          </a:prstGeom>
        </p:spPr>
      </p:pic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B65C250A-5301-F398-2AC9-A930A9F77A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764704"/>
            <a:ext cx="5493609" cy="5556275"/>
          </a:xfr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28A3D84D-9B51-2A5D-022F-FF30B301FE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661248"/>
            <a:ext cx="1674746" cy="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52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Content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N°77</dc:title>
  <dc:creator>Perroquet34740</dc:creator>
  <cp:lastModifiedBy>jean-louis BEYAERT</cp:lastModifiedBy>
  <cp:revision>2</cp:revision>
  <dcterms:created xsi:type="dcterms:W3CDTF">2025-01-23T14:06:28Z</dcterms:created>
  <dcterms:modified xsi:type="dcterms:W3CDTF">2025-01-23T14:36:56Z</dcterms:modified>
</cp:coreProperties>
</file>