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5" r:id="rId49"/>
    <p:sldId id="304" r:id="rId50"/>
    <p:sldId id="30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52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634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166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00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299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8886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78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605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7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445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77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6EEEF-E19B-47E3-93DC-CFB593797893}" type="datetimeFigureOut">
              <a:rPr lang="fr-FR" smtClean="0"/>
              <a:t>19/01/2025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E81A-9BC0-44A2-8869-D76061F57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418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0D700-C3AC-142A-7A9C-326E1FD883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2A1D1CF-A230-DCB1-43D6-B8375BCE81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60487F3-7507-EE84-7E22-394B8FDB9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094" y="116632"/>
            <a:ext cx="5799233" cy="674739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5AAF928-1975-3F95-CC5A-7674C7A1C7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085184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659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AF3723-0AD2-A1FA-C71A-CC227AE20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24BFAA-09BC-4692-C670-0C4F91C1E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88640"/>
            <a:ext cx="9433815" cy="6060331"/>
          </a:xfrm>
        </p:spPr>
      </p:pic>
    </p:spTree>
    <p:extLst>
      <p:ext uri="{BB962C8B-B14F-4D97-AF65-F5344CB8AC3E}">
        <p14:creationId xmlns:p14="http://schemas.microsoft.com/office/powerpoint/2010/main" val="3031948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C7A5F2-082C-690A-6405-0C06845C7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83D600-403B-E3EE-594D-A4E5C39E1E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9626"/>
            <a:ext cx="8218049" cy="6741368"/>
          </a:xfrm>
        </p:spPr>
      </p:pic>
    </p:spTree>
    <p:extLst>
      <p:ext uri="{BB962C8B-B14F-4D97-AF65-F5344CB8AC3E}">
        <p14:creationId xmlns:p14="http://schemas.microsoft.com/office/powerpoint/2010/main" val="1071437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1D3FE-D844-489B-9CFF-AADC0BE62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99D7E8A-6BB4-368D-8FF6-1B59F7DF2F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5992553" cy="6630545"/>
          </a:xfrm>
        </p:spPr>
      </p:pic>
    </p:spTree>
    <p:extLst>
      <p:ext uri="{BB962C8B-B14F-4D97-AF65-F5344CB8AC3E}">
        <p14:creationId xmlns:p14="http://schemas.microsoft.com/office/powerpoint/2010/main" val="879967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56B7CC-44EB-0674-318B-099245F9B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307B16-85C3-EFF8-C63E-5C4F46285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6316134" cy="7849178"/>
          </a:xfrm>
        </p:spPr>
      </p:pic>
    </p:spTree>
    <p:extLst>
      <p:ext uri="{BB962C8B-B14F-4D97-AF65-F5344CB8AC3E}">
        <p14:creationId xmlns:p14="http://schemas.microsoft.com/office/powerpoint/2010/main" val="252972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6DF20-BD62-561F-BFC5-D81590168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D08793-C8FB-DD32-2C42-74C3B20B9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1757"/>
            <a:ext cx="7385609" cy="6889757"/>
          </a:xfrm>
        </p:spPr>
      </p:pic>
    </p:spTree>
    <p:extLst>
      <p:ext uri="{BB962C8B-B14F-4D97-AF65-F5344CB8AC3E}">
        <p14:creationId xmlns:p14="http://schemas.microsoft.com/office/powerpoint/2010/main" val="2297563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AFF2F-DEF4-D37C-8800-E1BCAF9F5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AF7037-C0F1-BAF8-F0CC-90B778A57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1" y="0"/>
            <a:ext cx="5323884" cy="7054652"/>
          </a:xfrm>
        </p:spPr>
      </p:pic>
    </p:spTree>
    <p:extLst>
      <p:ext uri="{BB962C8B-B14F-4D97-AF65-F5344CB8AC3E}">
        <p14:creationId xmlns:p14="http://schemas.microsoft.com/office/powerpoint/2010/main" val="4145041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E77B7C-688F-AC5C-7035-B13E995F6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707CC0-1436-88AB-90C3-BD5D40E86B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331640"/>
            <a:ext cx="5757565" cy="10135943"/>
          </a:xfrm>
        </p:spPr>
      </p:pic>
    </p:spTree>
    <p:extLst>
      <p:ext uri="{BB962C8B-B14F-4D97-AF65-F5344CB8AC3E}">
        <p14:creationId xmlns:p14="http://schemas.microsoft.com/office/powerpoint/2010/main" val="1146700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63A304-81BE-0601-B0F9-7B7686F00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EC5AE2-43B0-53F9-D863-594EC2832A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255" y="0"/>
            <a:ext cx="6478065" cy="7204692"/>
          </a:xfrm>
        </p:spPr>
      </p:pic>
    </p:spTree>
    <p:extLst>
      <p:ext uri="{BB962C8B-B14F-4D97-AF65-F5344CB8AC3E}">
        <p14:creationId xmlns:p14="http://schemas.microsoft.com/office/powerpoint/2010/main" val="3364539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9E4AC3-2048-341D-B52E-4213582E6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C7024D-545D-ABBA-53B3-FABEB8023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01194" cy="6860944"/>
          </a:xfrm>
        </p:spPr>
      </p:pic>
    </p:spTree>
    <p:extLst>
      <p:ext uri="{BB962C8B-B14F-4D97-AF65-F5344CB8AC3E}">
        <p14:creationId xmlns:p14="http://schemas.microsoft.com/office/powerpoint/2010/main" val="3796981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497794-4920-7E02-3666-841EBB5CA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62C9F5-16A7-9659-039D-8D2C14B54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2401"/>
            <a:ext cx="4608511" cy="6893241"/>
          </a:xfrm>
        </p:spPr>
      </p:pic>
    </p:spTree>
    <p:extLst>
      <p:ext uri="{BB962C8B-B14F-4D97-AF65-F5344CB8AC3E}">
        <p14:creationId xmlns:p14="http://schemas.microsoft.com/office/powerpoint/2010/main" val="980823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31FBEB-54C3-B635-7EA7-23E1FFC17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1250A4-A929-FBFB-9517-AF5B102C8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36347"/>
            <a:ext cx="9254164" cy="6356528"/>
          </a:xfrm>
        </p:spPr>
      </p:pic>
    </p:spTree>
    <p:extLst>
      <p:ext uri="{BB962C8B-B14F-4D97-AF65-F5344CB8AC3E}">
        <p14:creationId xmlns:p14="http://schemas.microsoft.com/office/powerpoint/2010/main" val="3629616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122C93-5ED2-3ADF-E421-25048B893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52270-AF5D-484E-0E31-78D27B1BDA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5218"/>
            <a:ext cx="5342315" cy="6873218"/>
          </a:xfrm>
        </p:spPr>
      </p:pic>
    </p:spTree>
    <p:extLst>
      <p:ext uri="{BB962C8B-B14F-4D97-AF65-F5344CB8AC3E}">
        <p14:creationId xmlns:p14="http://schemas.microsoft.com/office/powerpoint/2010/main" val="816329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F1201-4EF2-3F96-4CAA-1261AB83F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E58CF01-2196-42A5-4BF9-156DD3BFE8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8661"/>
            <a:ext cx="6842455" cy="6955321"/>
          </a:xfrm>
        </p:spPr>
      </p:pic>
    </p:spTree>
    <p:extLst>
      <p:ext uri="{BB962C8B-B14F-4D97-AF65-F5344CB8AC3E}">
        <p14:creationId xmlns:p14="http://schemas.microsoft.com/office/powerpoint/2010/main" val="281707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0DF16-3CE2-CAAA-2F57-231C9B8AF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A3F64-101A-4100-667E-C4CA39928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864" y="-287290"/>
            <a:ext cx="9506272" cy="7129704"/>
          </a:xfrm>
        </p:spPr>
      </p:pic>
    </p:spTree>
    <p:extLst>
      <p:ext uri="{BB962C8B-B14F-4D97-AF65-F5344CB8AC3E}">
        <p14:creationId xmlns:p14="http://schemas.microsoft.com/office/powerpoint/2010/main" val="370952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889D2-71FF-4DF6-DF90-61EB1937D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32E621-9824-B9A4-20B6-F21E88942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743"/>
            <a:ext cx="7247498" cy="6866743"/>
          </a:xfrm>
        </p:spPr>
      </p:pic>
    </p:spTree>
    <p:extLst>
      <p:ext uri="{BB962C8B-B14F-4D97-AF65-F5344CB8AC3E}">
        <p14:creationId xmlns:p14="http://schemas.microsoft.com/office/powerpoint/2010/main" val="614984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CB8B60-32F5-C336-D1F1-FC1CBA11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4FD065-21D6-91B5-6633-0CC26048FE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727" y="0"/>
            <a:ext cx="5483379" cy="6858000"/>
          </a:xfrm>
        </p:spPr>
      </p:pic>
    </p:spTree>
    <p:extLst>
      <p:ext uri="{BB962C8B-B14F-4D97-AF65-F5344CB8AC3E}">
        <p14:creationId xmlns:p14="http://schemas.microsoft.com/office/powerpoint/2010/main" val="92051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C28FD-C383-8949-5B16-E4FEE5927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EE671C-6257-5941-B8C6-F39BCA62C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6632"/>
            <a:ext cx="9192773" cy="6741368"/>
          </a:xfrm>
        </p:spPr>
      </p:pic>
    </p:spTree>
    <p:extLst>
      <p:ext uri="{BB962C8B-B14F-4D97-AF65-F5344CB8AC3E}">
        <p14:creationId xmlns:p14="http://schemas.microsoft.com/office/powerpoint/2010/main" val="145700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1D111A-EA7D-0684-C894-DE12F2DED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021F57-3E3D-02D2-E2B9-6175708C32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14986" cy="6858000"/>
          </a:xfrm>
        </p:spPr>
      </p:pic>
    </p:spTree>
    <p:extLst>
      <p:ext uri="{BB962C8B-B14F-4D97-AF65-F5344CB8AC3E}">
        <p14:creationId xmlns:p14="http://schemas.microsoft.com/office/powerpoint/2010/main" val="1166883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FACBCC-32D5-2E3B-EEFB-32BFC45D0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FADCE0-9423-8D4C-D9A6-5802E6B20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1" y="116632"/>
            <a:ext cx="5242182" cy="6552728"/>
          </a:xfrm>
        </p:spPr>
      </p:pic>
    </p:spTree>
    <p:extLst>
      <p:ext uri="{BB962C8B-B14F-4D97-AF65-F5344CB8AC3E}">
        <p14:creationId xmlns:p14="http://schemas.microsoft.com/office/powerpoint/2010/main" val="1765274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DDE109-5501-9B5D-8125-B0BDBD383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1471EC-E6A5-D509-CD63-1ADA8AA01E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756" y="365126"/>
            <a:ext cx="8718668" cy="6466946"/>
          </a:xfrm>
        </p:spPr>
      </p:pic>
    </p:spTree>
    <p:extLst>
      <p:ext uri="{BB962C8B-B14F-4D97-AF65-F5344CB8AC3E}">
        <p14:creationId xmlns:p14="http://schemas.microsoft.com/office/powerpoint/2010/main" val="374910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0AB7A9-17C2-BC21-2DAA-63C751A5A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E5358C-6A44-8A70-28AA-78CE55163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502151" cy="7245424"/>
          </a:xfrm>
        </p:spPr>
      </p:pic>
    </p:spTree>
    <p:extLst>
      <p:ext uri="{BB962C8B-B14F-4D97-AF65-F5344CB8AC3E}">
        <p14:creationId xmlns:p14="http://schemas.microsoft.com/office/powerpoint/2010/main" val="1045402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75FC02-E11B-7CD2-CA4F-EB756545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A3AA64-8EEF-CE5B-CD1E-C9436F900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971" y="0"/>
            <a:ext cx="6543894" cy="6858000"/>
          </a:xfrm>
        </p:spPr>
      </p:pic>
    </p:spTree>
    <p:extLst>
      <p:ext uri="{BB962C8B-B14F-4D97-AF65-F5344CB8AC3E}">
        <p14:creationId xmlns:p14="http://schemas.microsoft.com/office/powerpoint/2010/main" val="1584073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1EFCAA-AC67-FB05-8C92-CCFE25D14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3E470B-E64A-9D7E-EEB5-2BCD7A84F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61" y="188640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2255277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BAB4D4-2FA4-E33B-2469-1F32938A1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01F0B7-F56B-0448-FC9B-2B363A5F8F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23" y="-603448"/>
            <a:ext cx="5233809" cy="7661660"/>
          </a:xfrm>
        </p:spPr>
      </p:pic>
    </p:spTree>
    <p:extLst>
      <p:ext uri="{BB962C8B-B14F-4D97-AF65-F5344CB8AC3E}">
        <p14:creationId xmlns:p14="http://schemas.microsoft.com/office/powerpoint/2010/main" val="202442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1DF71B-523A-8FC9-3BC7-67C5D11C0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F1E6BA-B48D-C11A-2DEA-75F4D8E09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27" y="0"/>
            <a:ext cx="6119561" cy="6941953"/>
          </a:xfrm>
        </p:spPr>
      </p:pic>
    </p:spTree>
    <p:extLst>
      <p:ext uri="{BB962C8B-B14F-4D97-AF65-F5344CB8AC3E}">
        <p14:creationId xmlns:p14="http://schemas.microsoft.com/office/powerpoint/2010/main" val="2100951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EC3DF-889F-1C7A-545E-F2E520A9E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3E50A4-5B62-AA63-A6F2-99B42D5FF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369" y="116632"/>
            <a:ext cx="9285262" cy="9285262"/>
          </a:xfrm>
        </p:spPr>
      </p:pic>
    </p:spTree>
    <p:extLst>
      <p:ext uri="{BB962C8B-B14F-4D97-AF65-F5344CB8AC3E}">
        <p14:creationId xmlns:p14="http://schemas.microsoft.com/office/powerpoint/2010/main" val="3543854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32FD05-BB19-9B2B-F9E7-3713AF70E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C07673-143E-D78C-8803-37CE30850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3083244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72E8B-B9D2-367E-89AB-BA63089F6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C936A9-20CB-5D58-6D45-F2FDDFF5D3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5410103" cy="7490912"/>
          </a:xfrm>
        </p:spPr>
      </p:pic>
    </p:spTree>
    <p:extLst>
      <p:ext uri="{BB962C8B-B14F-4D97-AF65-F5344CB8AC3E}">
        <p14:creationId xmlns:p14="http://schemas.microsoft.com/office/powerpoint/2010/main" val="3943150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3459B-0565-F26F-6834-EAFE62062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6BF07E-ECAD-EE4D-EBE1-27AC9EE1F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243970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6E07B6-BCDB-C4B2-6051-0A33A5B22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C98409-FD9F-9233-744E-484DC3ADE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878" y="0"/>
            <a:ext cx="4697345" cy="7010297"/>
          </a:xfrm>
        </p:spPr>
      </p:pic>
    </p:spTree>
    <p:extLst>
      <p:ext uri="{BB962C8B-B14F-4D97-AF65-F5344CB8AC3E}">
        <p14:creationId xmlns:p14="http://schemas.microsoft.com/office/powerpoint/2010/main" val="1204877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63AF05-179D-CEBD-5881-5DFFE7EE8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DA9483-491B-91AD-CE88-D97E1116C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6777877" cy="6958277"/>
          </a:xfrm>
        </p:spPr>
      </p:pic>
    </p:spTree>
    <p:extLst>
      <p:ext uri="{BB962C8B-B14F-4D97-AF65-F5344CB8AC3E}">
        <p14:creationId xmlns:p14="http://schemas.microsoft.com/office/powerpoint/2010/main" val="342262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8B9F1-0BC5-B066-700A-A11B2EA5E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7A908A-4BF9-4295-40DA-A58216406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80" y="-99392"/>
            <a:ext cx="6889856" cy="7309013"/>
          </a:xfrm>
        </p:spPr>
      </p:pic>
    </p:spTree>
    <p:extLst>
      <p:ext uri="{BB962C8B-B14F-4D97-AF65-F5344CB8AC3E}">
        <p14:creationId xmlns:p14="http://schemas.microsoft.com/office/powerpoint/2010/main" val="575931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93FE4-E5E3-2CB0-74B0-27C1E32F7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04BD35-BE02-99CD-6F63-97E3739DE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130" y="188640"/>
            <a:ext cx="6722189" cy="6671070"/>
          </a:xfrm>
        </p:spPr>
      </p:pic>
    </p:spTree>
    <p:extLst>
      <p:ext uri="{BB962C8B-B14F-4D97-AF65-F5344CB8AC3E}">
        <p14:creationId xmlns:p14="http://schemas.microsoft.com/office/powerpoint/2010/main" val="1556870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CB930-DA81-1C85-28B7-7A75C925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41C12FE-FBF7-B8C6-4BF9-C5631A3857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83292"/>
            <a:ext cx="5544616" cy="6704137"/>
          </a:xfrm>
        </p:spPr>
      </p:pic>
    </p:spTree>
    <p:extLst>
      <p:ext uri="{BB962C8B-B14F-4D97-AF65-F5344CB8AC3E}">
        <p14:creationId xmlns:p14="http://schemas.microsoft.com/office/powerpoint/2010/main" val="33782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717AF-D426-E566-C11B-BBA7E83FD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10499C-9E34-ECB6-ACB7-4792A389F4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856" y="0"/>
            <a:ext cx="4506351" cy="6845199"/>
          </a:xfrm>
        </p:spPr>
      </p:pic>
    </p:spTree>
    <p:extLst>
      <p:ext uri="{BB962C8B-B14F-4D97-AF65-F5344CB8AC3E}">
        <p14:creationId xmlns:p14="http://schemas.microsoft.com/office/powerpoint/2010/main" val="297169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927167-7B96-81FE-FDC8-37F2A785A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4EE50FE-63FF-6020-0C72-7A93E2CBB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981" y="-86690"/>
            <a:ext cx="7018037" cy="7031379"/>
          </a:xfrm>
        </p:spPr>
      </p:pic>
    </p:spTree>
    <p:extLst>
      <p:ext uri="{BB962C8B-B14F-4D97-AF65-F5344CB8AC3E}">
        <p14:creationId xmlns:p14="http://schemas.microsoft.com/office/powerpoint/2010/main" val="2113226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7D5F88-0796-8034-40B6-2CC6478B7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9CA0A9-7A76-9E7F-C9D8-8F6F18054F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3664018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33ECE-F7F5-FC7B-3E92-F028F8291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F55AD-6763-6B94-6208-415B4EAF5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4440"/>
            <a:ext cx="4968552" cy="6961641"/>
          </a:xfrm>
        </p:spPr>
      </p:pic>
    </p:spTree>
    <p:extLst>
      <p:ext uri="{BB962C8B-B14F-4D97-AF65-F5344CB8AC3E}">
        <p14:creationId xmlns:p14="http://schemas.microsoft.com/office/powerpoint/2010/main" val="1226380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40C4A-A966-107C-3245-59895B99A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F15C3-EB6D-0E59-879A-4F22D095A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09544"/>
            <a:ext cx="5040560" cy="7018503"/>
          </a:xfrm>
        </p:spPr>
      </p:pic>
    </p:spTree>
    <p:extLst>
      <p:ext uri="{BB962C8B-B14F-4D97-AF65-F5344CB8AC3E}">
        <p14:creationId xmlns:p14="http://schemas.microsoft.com/office/powerpoint/2010/main" val="348240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E60F4-D2BF-233B-75B5-470DBDE2E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158D7-0C4F-E035-FE91-EE8F05B4F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792"/>
            <a:ext cx="8343460" cy="6831208"/>
          </a:xfrm>
        </p:spPr>
      </p:pic>
    </p:spTree>
    <p:extLst>
      <p:ext uri="{BB962C8B-B14F-4D97-AF65-F5344CB8AC3E}">
        <p14:creationId xmlns:p14="http://schemas.microsoft.com/office/powerpoint/2010/main" val="996479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1FC41E-F5A6-5E14-BC4A-F82BCA952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C1D6D2-96C3-EDA7-ED6C-1085C9844E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80" y="0"/>
            <a:ext cx="4875844" cy="6822476"/>
          </a:xfrm>
        </p:spPr>
      </p:pic>
    </p:spTree>
    <p:extLst>
      <p:ext uri="{BB962C8B-B14F-4D97-AF65-F5344CB8AC3E}">
        <p14:creationId xmlns:p14="http://schemas.microsoft.com/office/powerpoint/2010/main" val="4054546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4062B4-CF07-ED3D-4DE4-A9FE3CC84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F45154-CCEC-9EAA-1715-2273D18CB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306488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E1C7F-4329-B8A6-9008-5B3427EE6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D2C679-468E-1499-8750-226264D28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20" y="188640"/>
            <a:ext cx="7884280" cy="7017010"/>
          </a:xfrm>
        </p:spPr>
      </p:pic>
    </p:spTree>
    <p:extLst>
      <p:ext uri="{BB962C8B-B14F-4D97-AF65-F5344CB8AC3E}">
        <p14:creationId xmlns:p14="http://schemas.microsoft.com/office/powerpoint/2010/main" val="3884235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D4B446-2068-E8AC-9EE5-93DE3030B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9FC8C1-1114-643E-D2DF-BE2DDC9D53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168" y="0"/>
            <a:ext cx="6303128" cy="6930978"/>
          </a:xfrm>
        </p:spPr>
      </p:pic>
    </p:spTree>
    <p:extLst>
      <p:ext uri="{BB962C8B-B14F-4D97-AF65-F5344CB8AC3E}">
        <p14:creationId xmlns:p14="http://schemas.microsoft.com/office/powerpoint/2010/main" val="1455702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6842F3-CE1A-1039-7E48-21DCE5A91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AF7BA1-3BF8-8180-EC67-547C4DAB92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928" y="0"/>
            <a:ext cx="6483367" cy="6792714"/>
          </a:xfrm>
        </p:spPr>
      </p:pic>
    </p:spTree>
    <p:extLst>
      <p:ext uri="{BB962C8B-B14F-4D97-AF65-F5344CB8AC3E}">
        <p14:creationId xmlns:p14="http://schemas.microsoft.com/office/powerpoint/2010/main" val="897376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AF9B5-DCD1-4F06-83C4-50E36289E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2B27C8-6D8D-A6B0-FEA9-CD0D9EBBC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1048"/>
            <a:ext cx="6975029" cy="6815904"/>
          </a:xfrm>
        </p:spPr>
      </p:pic>
    </p:spTree>
    <p:extLst>
      <p:ext uri="{BB962C8B-B14F-4D97-AF65-F5344CB8AC3E}">
        <p14:creationId xmlns:p14="http://schemas.microsoft.com/office/powerpoint/2010/main" val="99812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A7243-DAD0-1E3C-5FD0-8F0B1844C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283E7-D1CB-96D8-263B-04F95A8023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76021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6BD591-562F-4163-F108-7B4EF162E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96348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D03866-EB96-902B-2A81-36CD0583E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99791" cy="6919946"/>
          </a:xfrm>
        </p:spPr>
      </p:pic>
    </p:spTree>
    <p:extLst>
      <p:ext uri="{BB962C8B-B14F-4D97-AF65-F5344CB8AC3E}">
        <p14:creationId xmlns:p14="http://schemas.microsoft.com/office/powerpoint/2010/main" val="2881387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A8F77-3D62-FD32-1DD9-053DAE321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485B82-2A98-68FD-5427-F170809A2A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106"/>
            <a:ext cx="7664011" cy="6932273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36C358B-E633-5FAB-B535-B38BA94715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50818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5DFC782-C6CF-3F3E-DBE0-D8DCCA46CA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75" y="5560987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44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68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N°76</dc:title>
  <dc:creator>Perroquet34740</dc:creator>
  <cp:lastModifiedBy>jean-louis BEYAERT</cp:lastModifiedBy>
  <cp:revision>3</cp:revision>
  <dcterms:created xsi:type="dcterms:W3CDTF">2025-01-19T16:06:20Z</dcterms:created>
  <dcterms:modified xsi:type="dcterms:W3CDTF">2025-01-19T19:54:23Z</dcterms:modified>
</cp:coreProperties>
</file>