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770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122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063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366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38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85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2430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838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821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6101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891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2EDAF-BF30-43AC-B07D-831A1E5462B9}" type="datetimeFigureOut">
              <a:rPr lang="fr-FR" smtClean="0"/>
              <a:t>17/01/2025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4314C-9DDF-4590-8184-246F2A56C2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0947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D58195-AE01-75EA-8E40-936B9DE6F2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B2B3438-A17F-0C8A-580B-4B01AB7500F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0B3F8D3-1AF1-D4B2-B5F5-F67E28DEA3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590181" cy="684075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BE43A0E-C14B-E727-B575-D04920B6AB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397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317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1629FA-6666-F5B9-1419-401AF9DE9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7B7F17-843D-9765-D883-59094FA4D6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441395" cy="8051744"/>
          </a:xfrm>
        </p:spPr>
      </p:pic>
    </p:spTree>
    <p:extLst>
      <p:ext uri="{BB962C8B-B14F-4D97-AF65-F5344CB8AC3E}">
        <p14:creationId xmlns:p14="http://schemas.microsoft.com/office/powerpoint/2010/main" val="2572708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AFEF6D-ACD0-C01D-0214-CF5C9E8BC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1F62C223-BC3B-EE37-D0D7-274118B9B9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163" y="0"/>
            <a:ext cx="6529173" cy="7454026"/>
          </a:xfrm>
        </p:spPr>
      </p:pic>
    </p:spTree>
    <p:extLst>
      <p:ext uri="{BB962C8B-B14F-4D97-AF65-F5344CB8AC3E}">
        <p14:creationId xmlns:p14="http://schemas.microsoft.com/office/powerpoint/2010/main" val="584833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4306DE-9FAE-B40F-8467-DEAC0D5D7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7884E3-EF45-AF93-7740-9A0714B1EC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971845" cy="7163458"/>
          </a:xfrm>
        </p:spPr>
      </p:pic>
    </p:spTree>
    <p:extLst>
      <p:ext uri="{BB962C8B-B14F-4D97-AF65-F5344CB8AC3E}">
        <p14:creationId xmlns:p14="http://schemas.microsoft.com/office/powerpoint/2010/main" val="1372218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53DAA5-2671-B18C-CF57-CA4C04501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A7417C-F2C3-3D00-B2CA-1DEF823DF4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8749"/>
            <a:ext cx="6785554" cy="7920880"/>
          </a:xfrm>
        </p:spPr>
      </p:pic>
    </p:spTree>
    <p:extLst>
      <p:ext uri="{BB962C8B-B14F-4D97-AF65-F5344CB8AC3E}">
        <p14:creationId xmlns:p14="http://schemas.microsoft.com/office/powerpoint/2010/main" val="3044841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8FFD1F-99C6-B635-60C9-8A5219C2F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AEEFDF-CB57-A6AA-27E2-485F7D8B90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8" y="0"/>
            <a:ext cx="6863573" cy="6772233"/>
          </a:xfrm>
        </p:spPr>
      </p:pic>
    </p:spTree>
    <p:extLst>
      <p:ext uri="{BB962C8B-B14F-4D97-AF65-F5344CB8AC3E}">
        <p14:creationId xmlns:p14="http://schemas.microsoft.com/office/powerpoint/2010/main" val="19039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874FA-78F2-5D60-6610-570126698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566FAB-CE60-5D79-E653-73879F66F3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82" y="0"/>
            <a:ext cx="5260565" cy="6950748"/>
          </a:xfrm>
        </p:spPr>
      </p:pic>
    </p:spTree>
    <p:extLst>
      <p:ext uri="{BB962C8B-B14F-4D97-AF65-F5344CB8AC3E}">
        <p14:creationId xmlns:p14="http://schemas.microsoft.com/office/powerpoint/2010/main" val="1753626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D8BF5A-5505-F529-2888-401E1D166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09C5D3-AC9C-AFCE-B651-36697B40E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41" y="0"/>
            <a:ext cx="6559763" cy="6864869"/>
          </a:xfrm>
        </p:spPr>
      </p:pic>
    </p:spTree>
    <p:extLst>
      <p:ext uri="{BB962C8B-B14F-4D97-AF65-F5344CB8AC3E}">
        <p14:creationId xmlns:p14="http://schemas.microsoft.com/office/powerpoint/2010/main" val="968121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DE5C0A-9799-C14A-2C75-39AD7EEDD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213A4D-9F14-F45A-E221-9918A78251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064" y="0"/>
            <a:ext cx="7110320" cy="7786256"/>
          </a:xfrm>
        </p:spPr>
      </p:pic>
    </p:spTree>
    <p:extLst>
      <p:ext uri="{BB962C8B-B14F-4D97-AF65-F5344CB8AC3E}">
        <p14:creationId xmlns:p14="http://schemas.microsoft.com/office/powerpoint/2010/main" val="473485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0ABAB9-D129-184E-2379-88602C95C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981140-C600-C04E-A3AB-1ECFB1D3F2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758827" cy="7115154"/>
          </a:xfrm>
        </p:spPr>
      </p:pic>
    </p:spTree>
    <p:extLst>
      <p:ext uri="{BB962C8B-B14F-4D97-AF65-F5344CB8AC3E}">
        <p14:creationId xmlns:p14="http://schemas.microsoft.com/office/powerpoint/2010/main" val="3758640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0BD6A6-1876-B9FA-44A0-F5111E040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2E8EEE-9091-5FF4-C038-4F9B53845D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8290"/>
            <a:ext cx="8082568" cy="6883654"/>
          </a:xfrm>
        </p:spPr>
      </p:pic>
    </p:spTree>
    <p:extLst>
      <p:ext uri="{BB962C8B-B14F-4D97-AF65-F5344CB8AC3E}">
        <p14:creationId xmlns:p14="http://schemas.microsoft.com/office/powerpoint/2010/main" val="1545620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284B47-EB3C-8EBB-AF38-0B1BDBAFB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030CE9-A31E-2B5A-2DE7-79D139D448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2766"/>
            <a:ext cx="5675136" cy="6883531"/>
          </a:xfrm>
        </p:spPr>
      </p:pic>
    </p:spTree>
    <p:extLst>
      <p:ext uri="{BB962C8B-B14F-4D97-AF65-F5344CB8AC3E}">
        <p14:creationId xmlns:p14="http://schemas.microsoft.com/office/powerpoint/2010/main" val="2665548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A0EA6C-3568-1C69-DE55-31E31BF02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9AFFDF-3E1F-1ECF-8A56-A9A07261FE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483278" cy="6901560"/>
          </a:xfrm>
        </p:spPr>
      </p:pic>
    </p:spTree>
    <p:extLst>
      <p:ext uri="{BB962C8B-B14F-4D97-AF65-F5344CB8AC3E}">
        <p14:creationId xmlns:p14="http://schemas.microsoft.com/office/powerpoint/2010/main" val="1251638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8E55DD-51B5-E61B-F561-A02E2FBE1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4905739-A172-65F3-A2D1-5FF2FF4347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548" y="116632"/>
            <a:ext cx="6211747" cy="6802218"/>
          </a:xfrm>
        </p:spPr>
      </p:pic>
    </p:spTree>
    <p:extLst>
      <p:ext uri="{BB962C8B-B14F-4D97-AF65-F5344CB8AC3E}">
        <p14:creationId xmlns:p14="http://schemas.microsoft.com/office/powerpoint/2010/main" val="356468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99B9C0-92CF-D7F1-9B33-D3DBA2A29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8973CD-5762-F1E3-D2EE-48E58AAA2A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922" y="-104622"/>
            <a:ext cx="6772156" cy="6962622"/>
          </a:xfrm>
        </p:spPr>
      </p:pic>
    </p:spTree>
    <p:extLst>
      <p:ext uri="{BB962C8B-B14F-4D97-AF65-F5344CB8AC3E}">
        <p14:creationId xmlns:p14="http://schemas.microsoft.com/office/powerpoint/2010/main" val="432748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9A481B-9CCB-28DF-F3F7-07AA43353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754678-E7F8-5C59-F8FC-3983DD2349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7125"/>
            <a:ext cx="7280047" cy="6844828"/>
          </a:xfrm>
        </p:spPr>
      </p:pic>
    </p:spTree>
    <p:extLst>
      <p:ext uri="{BB962C8B-B14F-4D97-AF65-F5344CB8AC3E}">
        <p14:creationId xmlns:p14="http://schemas.microsoft.com/office/powerpoint/2010/main" val="3002804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F2C8C5-8760-7867-9BF8-DD6AB420F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5F5AF7-D437-E707-75E5-D79A558ACC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52636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2234240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397B9C-5F57-DF54-9D50-3A8C45161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D3441E-C4CE-1209-F442-6121D6165A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8177758" cy="8177758"/>
          </a:xfrm>
        </p:spPr>
      </p:pic>
    </p:spTree>
    <p:extLst>
      <p:ext uri="{BB962C8B-B14F-4D97-AF65-F5344CB8AC3E}">
        <p14:creationId xmlns:p14="http://schemas.microsoft.com/office/powerpoint/2010/main" val="2073752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6A1367-E0B0-43CD-EE1F-E922A316A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23EB19-42F2-6F5F-5988-EAB33ADFB1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10503"/>
            <a:ext cx="8990556" cy="6857204"/>
          </a:xfrm>
        </p:spPr>
      </p:pic>
    </p:spTree>
    <p:extLst>
      <p:ext uri="{BB962C8B-B14F-4D97-AF65-F5344CB8AC3E}">
        <p14:creationId xmlns:p14="http://schemas.microsoft.com/office/powerpoint/2010/main" val="2992445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59C7B0-0755-1F0B-B66D-D871D4741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F14A83-C94D-A82C-381D-D89B9C5090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208" y="0"/>
            <a:ext cx="6562104" cy="6994770"/>
          </a:xfrm>
        </p:spPr>
      </p:pic>
    </p:spTree>
    <p:extLst>
      <p:ext uri="{BB962C8B-B14F-4D97-AF65-F5344CB8AC3E}">
        <p14:creationId xmlns:p14="http://schemas.microsoft.com/office/powerpoint/2010/main" val="94388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F9B851-B6F1-1898-FF02-8B4D1A528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F10CCE-CA23-10C6-48F8-A6072ED0F5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43" y="0"/>
            <a:ext cx="6705869" cy="6884353"/>
          </a:xfrm>
        </p:spPr>
      </p:pic>
    </p:spTree>
    <p:extLst>
      <p:ext uri="{BB962C8B-B14F-4D97-AF65-F5344CB8AC3E}">
        <p14:creationId xmlns:p14="http://schemas.microsoft.com/office/powerpoint/2010/main" val="2536945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DD314-4626-FA1C-AAD4-1B139CDA1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DDEF45-BA96-4807-DE20-84478F7175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395771" cy="6824691"/>
          </a:xfrm>
        </p:spPr>
      </p:pic>
    </p:spTree>
    <p:extLst>
      <p:ext uri="{BB962C8B-B14F-4D97-AF65-F5344CB8AC3E}">
        <p14:creationId xmlns:p14="http://schemas.microsoft.com/office/powerpoint/2010/main" val="404368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159B78-F114-0409-6717-E088B97B5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642CD6-61C9-6E75-28FE-C982576D05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686897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240382-02D1-CA02-8A33-BAC80F217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C6BA88-9B06-53A8-2BAF-CC61FE0713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9258"/>
            <a:ext cx="7007144" cy="6794000"/>
          </a:xfrm>
        </p:spPr>
      </p:pic>
    </p:spTree>
    <p:extLst>
      <p:ext uri="{BB962C8B-B14F-4D97-AF65-F5344CB8AC3E}">
        <p14:creationId xmlns:p14="http://schemas.microsoft.com/office/powerpoint/2010/main" val="2023382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17767C-2708-A4B5-6EB9-79DB44194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71CEE5-AFD6-8686-DB61-3F705870A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84898"/>
            <a:ext cx="5112568" cy="7785491"/>
          </a:xfrm>
        </p:spPr>
      </p:pic>
    </p:spTree>
    <p:extLst>
      <p:ext uri="{BB962C8B-B14F-4D97-AF65-F5344CB8AC3E}">
        <p14:creationId xmlns:p14="http://schemas.microsoft.com/office/powerpoint/2010/main" val="655722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5A55EB-A9EB-54A3-3C52-B5BE671EC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2E9165-5406-353C-1F14-539A75A45C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315416"/>
            <a:ext cx="7789097" cy="7045416"/>
          </a:xfrm>
        </p:spPr>
      </p:pic>
    </p:spTree>
    <p:extLst>
      <p:ext uri="{BB962C8B-B14F-4D97-AF65-F5344CB8AC3E}">
        <p14:creationId xmlns:p14="http://schemas.microsoft.com/office/powerpoint/2010/main" val="1450175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042BBB-0061-495A-6661-435E038A7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FCFE34-23A8-A84D-5565-575935310C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074" y="0"/>
            <a:ext cx="5872198" cy="6862412"/>
          </a:xfrm>
        </p:spPr>
      </p:pic>
    </p:spTree>
    <p:extLst>
      <p:ext uri="{BB962C8B-B14F-4D97-AF65-F5344CB8AC3E}">
        <p14:creationId xmlns:p14="http://schemas.microsoft.com/office/powerpoint/2010/main" val="3997940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711545-0E2C-92BE-8BD5-C64FDCC9E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495ED2-52E6-9A4A-6A7D-0581761D3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48705"/>
            <a:ext cx="6370817" cy="6809295"/>
          </a:xfrm>
        </p:spPr>
      </p:pic>
    </p:spTree>
    <p:extLst>
      <p:ext uri="{BB962C8B-B14F-4D97-AF65-F5344CB8AC3E}">
        <p14:creationId xmlns:p14="http://schemas.microsoft.com/office/powerpoint/2010/main" val="503285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B0D221-711A-3A13-ACF1-C02A9D276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2D7380-00E2-6506-52A1-E7437B2D34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328592" cy="7101413"/>
          </a:xfrm>
        </p:spPr>
      </p:pic>
    </p:spTree>
    <p:extLst>
      <p:ext uri="{BB962C8B-B14F-4D97-AF65-F5344CB8AC3E}">
        <p14:creationId xmlns:p14="http://schemas.microsoft.com/office/powerpoint/2010/main" val="3103239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05A53D-126C-221D-7D83-CB6872269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58EA21-6514-081D-18EC-9043460967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7427156" cy="6862047"/>
          </a:xfrm>
        </p:spPr>
      </p:pic>
    </p:spTree>
    <p:extLst>
      <p:ext uri="{BB962C8B-B14F-4D97-AF65-F5344CB8AC3E}">
        <p14:creationId xmlns:p14="http://schemas.microsoft.com/office/powerpoint/2010/main" val="1680630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81E100-1CAD-496F-DF51-AD23B214C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C4B35F-43C2-FD94-965B-DBAB9098D4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294" y="0"/>
            <a:ext cx="6148994" cy="6917618"/>
          </a:xfrm>
        </p:spPr>
      </p:pic>
    </p:spTree>
    <p:extLst>
      <p:ext uri="{BB962C8B-B14F-4D97-AF65-F5344CB8AC3E}">
        <p14:creationId xmlns:p14="http://schemas.microsoft.com/office/powerpoint/2010/main" val="979103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345FB9-350F-FD18-D606-A1A0DCA98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9CEB70-D3D8-B1AA-E13D-CD84CE887C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52123"/>
            <a:ext cx="7280599" cy="6962246"/>
          </a:xfrm>
        </p:spPr>
      </p:pic>
    </p:spTree>
    <p:extLst>
      <p:ext uri="{BB962C8B-B14F-4D97-AF65-F5344CB8AC3E}">
        <p14:creationId xmlns:p14="http://schemas.microsoft.com/office/powerpoint/2010/main" val="2101300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59897B-7475-4A9D-51CA-AC878ED1D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34C1D6-7237-BB2E-C53A-15BFEDF8BF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99392"/>
            <a:ext cx="8661325" cy="6847861"/>
          </a:xfrm>
        </p:spPr>
      </p:pic>
    </p:spTree>
    <p:extLst>
      <p:ext uri="{BB962C8B-B14F-4D97-AF65-F5344CB8AC3E}">
        <p14:creationId xmlns:p14="http://schemas.microsoft.com/office/powerpoint/2010/main" val="2163555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1489C0-3DDD-F0DE-64CE-085F62105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4E6BBD-E68D-B55F-DBE3-8DB8EC6CB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590" y="0"/>
            <a:ext cx="6522714" cy="6892888"/>
          </a:xfrm>
        </p:spPr>
      </p:pic>
    </p:spTree>
    <p:extLst>
      <p:ext uri="{BB962C8B-B14F-4D97-AF65-F5344CB8AC3E}">
        <p14:creationId xmlns:p14="http://schemas.microsoft.com/office/powerpoint/2010/main" val="1910495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338F6-9E3F-E3DF-D9D2-A23C68EDC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137B47-5A76-18C6-DE56-6A0B3A6E1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4988"/>
            <a:ext cx="5112568" cy="6823237"/>
          </a:xfrm>
        </p:spPr>
      </p:pic>
    </p:spTree>
    <p:extLst>
      <p:ext uri="{BB962C8B-B14F-4D97-AF65-F5344CB8AC3E}">
        <p14:creationId xmlns:p14="http://schemas.microsoft.com/office/powerpoint/2010/main" val="2692471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2E4D6F-467A-7C96-E6E6-87A2A178F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7502E4-5139-C569-9E40-EFA8A30AC5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72224"/>
            <a:ext cx="5400600" cy="7104974"/>
          </a:xfrm>
        </p:spPr>
      </p:pic>
    </p:spTree>
    <p:extLst>
      <p:ext uri="{BB962C8B-B14F-4D97-AF65-F5344CB8AC3E}">
        <p14:creationId xmlns:p14="http://schemas.microsoft.com/office/powerpoint/2010/main" val="389085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5760AB-44FC-C6C8-A8C6-C103011F2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E23033-887D-0D0D-BFA5-30F460B0C3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14601"/>
            <a:ext cx="7199035" cy="7021113"/>
          </a:xfrm>
        </p:spPr>
      </p:pic>
    </p:spTree>
    <p:extLst>
      <p:ext uri="{BB962C8B-B14F-4D97-AF65-F5344CB8AC3E}">
        <p14:creationId xmlns:p14="http://schemas.microsoft.com/office/powerpoint/2010/main" val="350623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E59F97-0E7C-A797-027E-D03656B42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D3C1E4-8CBA-AA6A-1C53-5EEC10DD49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066192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DF666C-C32F-FCFE-E2F5-1C7777723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3C7523-114B-8368-B004-1FF69D73E2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931" y="0"/>
            <a:ext cx="7699429" cy="6908994"/>
          </a:xfrm>
        </p:spPr>
      </p:pic>
    </p:spTree>
    <p:extLst>
      <p:ext uri="{BB962C8B-B14F-4D97-AF65-F5344CB8AC3E}">
        <p14:creationId xmlns:p14="http://schemas.microsoft.com/office/powerpoint/2010/main" val="1104853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DA06AB-7FCE-6EA6-6E67-F3646FEA9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064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BF0340-9518-68C5-491C-FEAAF9DA91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7191053" cy="7027000"/>
          </a:xfrm>
        </p:spPr>
      </p:pic>
    </p:spTree>
    <p:extLst>
      <p:ext uri="{BB962C8B-B14F-4D97-AF65-F5344CB8AC3E}">
        <p14:creationId xmlns:p14="http://schemas.microsoft.com/office/powerpoint/2010/main" val="1040162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FB849-3D39-B930-8FBC-563A7A396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607250-2ED0-6902-C0F3-1401706953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192688" cy="7549184"/>
          </a:xfrm>
        </p:spPr>
      </p:pic>
    </p:spTree>
    <p:extLst>
      <p:ext uri="{BB962C8B-B14F-4D97-AF65-F5344CB8AC3E}">
        <p14:creationId xmlns:p14="http://schemas.microsoft.com/office/powerpoint/2010/main" val="2112568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81621F-AC3C-049E-2FD0-F9663FC88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3D85B7-B221-B8EF-9306-594826A181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490275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1389C7-D5F8-B57E-5FFF-8EC149163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7BBC78-73C4-AEAE-76CE-2C56D4D679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7663"/>
            <a:ext cx="5472608" cy="7402828"/>
          </a:xfrm>
        </p:spPr>
      </p:pic>
    </p:spTree>
    <p:extLst>
      <p:ext uri="{BB962C8B-B14F-4D97-AF65-F5344CB8AC3E}">
        <p14:creationId xmlns:p14="http://schemas.microsoft.com/office/powerpoint/2010/main" val="4110312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A1D92C-5EFF-8AAD-BC2A-C30BA00C6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705E48-CF73-6247-546F-8ACF578CA6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48614"/>
            <a:ext cx="5616624" cy="7036799"/>
          </a:xfrm>
        </p:spPr>
      </p:pic>
    </p:spTree>
    <p:extLst>
      <p:ext uri="{BB962C8B-B14F-4D97-AF65-F5344CB8AC3E}">
        <p14:creationId xmlns:p14="http://schemas.microsoft.com/office/powerpoint/2010/main" val="2373848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C59F43-E50A-B8EC-75DE-F8B490BCD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41502A-FBB6-2C3D-5E89-CB80E6ECE3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9758"/>
            <a:ext cx="5328591" cy="6979847"/>
          </a:xfrm>
        </p:spPr>
      </p:pic>
    </p:spTree>
    <p:extLst>
      <p:ext uri="{BB962C8B-B14F-4D97-AF65-F5344CB8AC3E}">
        <p14:creationId xmlns:p14="http://schemas.microsoft.com/office/powerpoint/2010/main" val="547353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B7E4FB-1186-FEC7-7315-3BB03C52A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F714B9A-3BCD-352C-FB09-07AA44D15F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252" y="0"/>
            <a:ext cx="5570012" cy="6978401"/>
          </a:xfrm>
        </p:spPr>
      </p:pic>
    </p:spTree>
    <p:extLst>
      <p:ext uri="{BB962C8B-B14F-4D97-AF65-F5344CB8AC3E}">
        <p14:creationId xmlns:p14="http://schemas.microsoft.com/office/powerpoint/2010/main" val="963774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BEA732-7081-7FD6-75C7-66C46192B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E1D499-CDAB-5148-85FD-CDF2742464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592" y="0"/>
            <a:ext cx="8952904" cy="7981271"/>
          </a:xfrm>
        </p:spPr>
      </p:pic>
    </p:spTree>
    <p:extLst>
      <p:ext uri="{BB962C8B-B14F-4D97-AF65-F5344CB8AC3E}">
        <p14:creationId xmlns:p14="http://schemas.microsoft.com/office/powerpoint/2010/main" val="26430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C6A141-11DD-8D8F-4348-C82E0C6E5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DA631D-C4C4-8D12-9786-EDC0B289D7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10" y="0"/>
            <a:ext cx="5706454" cy="6856426"/>
          </a:xfrm>
        </p:spPr>
      </p:pic>
    </p:spTree>
    <p:extLst>
      <p:ext uri="{BB962C8B-B14F-4D97-AF65-F5344CB8AC3E}">
        <p14:creationId xmlns:p14="http://schemas.microsoft.com/office/powerpoint/2010/main" val="4242587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A79CE9-37FC-B8C0-61E3-249578368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67934B-8DB9-AE47-A643-917800C643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709" y="172523"/>
            <a:ext cx="8336581" cy="6512954"/>
          </a:xfrm>
        </p:spPr>
      </p:pic>
    </p:spTree>
    <p:extLst>
      <p:ext uri="{BB962C8B-B14F-4D97-AF65-F5344CB8AC3E}">
        <p14:creationId xmlns:p14="http://schemas.microsoft.com/office/powerpoint/2010/main" val="3749200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AE02EF-412E-604B-48B8-747042457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417EB9-A1F4-BB22-A657-C6B459F6A0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792" y="30832"/>
            <a:ext cx="3960440" cy="708043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5DD1A9F-1DA9-6C6D-A80A-C063C3DF4F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721" y="5705128"/>
            <a:ext cx="956937" cy="7764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390B92D-5A47-92F8-E2BB-D03F87E406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22" y="5578516"/>
            <a:ext cx="1818762" cy="102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797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N°75</dc:title>
  <dc:creator>Perroquet34740</dc:creator>
  <cp:lastModifiedBy>jean-louis BEYAERT</cp:lastModifiedBy>
  <cp:revision>3</cp:revision>
  <dcterms:created xsi:type="dcterms:W3CDTF">2025-01-17T16:27:07Z</dcterms:created>
  <dcterms:modified xsi:type="dcterms:W3CDTF">2025-01-17T19:20:58Z</dcterms:modified>
</cp:coreProperties>
</file>