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40" d="100"/>
          <a:sy n="40" d="100"/>
        </p:scale>
        <p:origin x="172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999D2B-D410-493E-B671-20029D7B05C4}" type="datetimeFigureOut">
              <a:rPr lang="fr-FR" smtClean="0"/>
              <a:t>12/01/2025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E9D56E-2422-4D7D-B415-42B85B7CBD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19432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E9D56E-2422-4D7D-B415-42B85B7CBD8C}" type="slidenum">
              <a:rPr lang="fr-FR" smtClean="0"/>
              <a:t>43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8455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5273B-61BF-4835-90BE-5E95E6D0333C}" type="datetimeFigureOut">
              <a:rPr lang="fr-FR" smtClean="0"/>
              <a:t>12/01/2025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1CB20-B94D-4586-B37B-9D52BB6117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104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5273B-61BF-4835-90BE-5E95E6D0333C}" type="datetimeFigureOut">
              <a:rPr lang="fr-FR" smtClean="0"/>
              <a:t>12/01/2025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1CB20-B94D-4586-B37B-9D52BB6117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9891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5273B-61BF-4835-90BE-5E95E6D0333C}" type="datetimeFigureOut">
              <a:rPr lang="fr-FR" smtClean="0"/>
              <a:t>12/01/2025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1CB20-B94D-4586-B37B-9D52BB6117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0956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5273B-61BF-4835-90BE-5E95E6D0333C}" type="datetimeFigureOut">
              <a:rPr lang="fr-FR" smtClean="0"/>
              <a:t>12/01/2025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1CB20-B94D-4586-B37B-9D52BB6117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0175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5273B-61BF-4835-90BE-5E95E6D0333C}" type="datetimeFigureOut">
              <a:rPr lang="fr-FR" smtClean="0"/>
              <a:t>12/01/2025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1CB20-B94D-4586-B37B-9D52BB6117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2072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5273B-61BF-4835-90BE-5E95E6D0333C}" type="datetimeFigureOut">
              <a:rPr lang="fr-FR" smtClean="0"/>
              <a:t>12/01/2025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1CB20-B94D-4586-B37B-9D52BB6117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988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5273B-61BF-4835-90BE-5E95E6D0333C}" type="datetimeFigureOut">
              <a:rPr lang="fr-FR" smtClean="0"/>
              <a:t>12/01/2025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1CB20-B94D-4586-B37B-9D52BB6117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154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5273B-61BF-4835-90BE-5E95E6D0333C}" type="datetimeFigureOut">
              <a:rPr lang="fr-FR" smtClean="0"/>
              <a:t>12/01/2025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1CB20-B94D-4586-B37B-9D52BB6117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757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5273B-61BF-4835-90BE-5E95E6D0333C}" type="datetimeFigureOut">
              <a:rPr lang="fr-FR" smtClean="0"/>
              <a:t>12/01/2025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1CB20-B94D-4586-B37B-9D52BB6117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8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5273B-61BF-4835-90BE-5E95E6D0333C}" type="datetimeFigureOut">
              <a:rPr lang="fr-FR" smtClean="0"/>
              <a:t>12/01/2025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1CB20-B94D-4586-B37B-9D52BB6117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7202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5273B-61BF-4835-90BE-5E95E6D0333C}" type="datetimeFigureOut">
              <a:rPr lang="fr-FR" smtClean="0"/>
              <a:t>12/01/2025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1CB20-B94D-4586-B37B-9D52BB6117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1091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05273B-61BF-4835-90BE-5E95E6D0333C}" type="datetimeFigureOut">
              <a:rPr lang="fr-FR" smtClean="0"/>
              <a:t>12/01/2025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C1CB20-B94D-4586-B37B-9D52BB6117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9268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F8E69A-986A-86AD-165B-2E07DF276E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087DD1A-0FED-4CBA-4CE8-76596812922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BF4C101-A847-A59B-1187-BA32A419BD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5021262"/>
            <a:ext cx="1609725" cy="142875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EE3E702-089A-E76B-A5DC-9479E00C02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730" y="0"/>
            <a:ext cx="5801582" cy="6646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9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  <p:sndAc>
          <p:stSnd loop="1">
            <p:snd r:embed="rId2" name="Ch'nord.wav"/>
          </p:stSnd>
        </p:sndAc>
      </p:transition>
    </mc:Choice>
    <mc:Fallback>
      <p:transition spd="slow">
        <p:pull/>
        <p:sndAc>
          <p:stSnd loop="1">
            <p:snd r:embed="rId2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520CBC-C248-6959-2011-2FF388FDA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25E2F9-99F8-209B-178E-07128A5B21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374830"/>
            <a:ext cx="9420123" cy="6357688"/>
          </a:xfrm>
        </p:spPr>
      </p:pic>
    </p:spTree>
    <p:extLst>
      <p:ext uri="{BB962C8B-B14F-4D97-AF65-F5344CB8AC3E}">
        <p14:creationId xmlns:p14="http://schemas.microsoft.com/office/powerpoint/2010/main" val="2117777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86BE91-8E24-606F-467F-90D8E0A4ED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119441-63A4-D3CC-BE74-F3EEC896AB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58394"/>
            <a:ext cx="6356467" cy="6756876"/>
          </a:xfrm>
        </p:spPr>
      </p:pic>
    </p:spTree>
    <p:extLst>
      <p:ext uri="{BB962C8B-B14F-4D97-AF65-F5344CB8AC3E}">
        <p14:creationId xmlns:p14="http://schemas.microsoft.com/office/powerpoint/2010/main" val="2587098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72FBB7-9B42-B4CF-A74B-884F49158F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D0C42C-FC43-70D1-C01E-9305EA7061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3179"/>
            <a:ext cx="7585781" cy="6871179"/>
          </a:xfrm>
        </p:spPr>
      </p:pic>
    </p:spTree>
    <p:extLst>
      <p:ext uri="{BB962C8B-B14F-4D97-AF65-F5344CB8AC3E}">
        <p14:creationId xmlns:p14="http://schemas.microsoft.com/office/powerpoint/2010/main" val="3248520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3F9DE-4A70-CAF5-48B8-C088D3E507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903030-26F6-B3E2-059C-A9BCA0EE1E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48394"/>
            <a:ext cx="7857237" cy="6809606"/>
          </a:xfrm>
        </p:spPr>
      </p:pic>
    </p:spTree>
    <p:extLst>
      <p:ext uri="{BB962C8B-B14F-4D97-AF65-F5344CB8AC3E}">
        <p14:creationId xmlns:p14="http://schemas.microsoft.com/office/powerpoint/2010/main" val="1288373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DC6710-F8E8-2867-357E-E73A9AB755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BE0172-4F93-EC39-478C-0C28E40512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7324" y="0"/>
            <a:ext cx="4722892" cy="6800965"/>
          </a:xfrm>
        </p:spPr>
      </p:pic>
    </p:spTree>
    <p:extLst>
      <p:ext uri="{BB962C8B-B14F-4D97-AF65-F5344CB8AC3E}">
        <p14:creationId xmlns:p14="http://schemas.microsoft.com/office/powerpoint/2010/main" val="1785543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F6CFD3-B977-D9F9-71A5-59BF6A6ED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6BD601-3658-D4B3-AF31-F2B11330D9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199666"/>
            <a:ext cx="8136904" cy="6458668"/>
          </a:xfrm>
        </p:spPr>
      </p:pic>
    </p:spTree>
    <p:extLst>
      <p:ext uri="{BB962C8B-B14F-4D97-AF65-F5344CB8AC3E}">
        <p14:creationId xmlns:p14="http://schemas.microsoft.com/office/powerpoint/2010/main" val="714340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49D3F-ACBE-6E87-E7AA-0AD32277E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C554D8-495B-D0C3-7A54-5344F7F78D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116632"/>
            <a:ext cx="7632309" cy="6863275"/>
          </a:xfrm>
        </p:spPr>
      </p:pic>
    </p:spTree>
    <p:extLst>
      <p:ext uri="{BB962C8B-B14F-4D97-AF65-F5344CB8AC3E}">
        <p14:creationId xmlns:p14="http://schemas.microsoft.com/office/powerpoint/2010/main" val="1648970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06AE71-1D5B-4591-48DB-10DF6BB403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F32D43-3AF3-B53E-5C80-7DD93110BE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13074"/>
            <a:ext cx="6349058" cy="6762311"/>
          </a:xfrm>
        </p:spPr>
      </p:pic>
    </p:spTree>
    <p:extLst>
      <p:ext uri="{BB962C8B-B14F-4D97-AF65-F5344CB8AC3E}">
        <p14:creationId xmlns:p14="http://schemas.microsoft.com/office/powerpoint/2010/main" val="2081536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455B1A-E2F8-01A1-1B5D-5B82C7CA16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6A8506-BA69-BFFB-6212-1D57D6B64B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815426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4B2F4A-1167-D603-B47D-6E93A5FDF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7EFDBB-1153-516C-A4A0-7D682FDFBD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0"/>
            <a:ext cx="9089372" cy="6804406"/>
          </a:xfrm>
        </p:spPr>
      </p:pic>
    </p:spTree>
    <p:extLst>
      <p:ext uri="{BB962C8B-B14F-4D97-AF65-F5344CB8AC3E}">
        <p14:creationId xmlns:p14="http://schemas.microsoft.com/office/powerpoint/2010/main" val="105328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1B6BDB-3CDE-41BF-4A29-88332E4299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7003EA-8CFD-2660-514D-B7269A369F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332716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C7837-44BA-916E-C70A-F4E8BCA1D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3A9F0F-FEA4-ECB4-25B6-B6E9C734EE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28167"/>
            <a:ext cx="7007589" cy="6914333"/>
          </a:xfrm>
        </p:spPr>
      </p:pic>
    </p:spTree>
    <p:extLst>
      <p:ext uri="{BB962C8B-B14F-4D97-AF65-F5344CB8AC3E}">
        <p14:creationId xmlns:p14="http://schemas.microsoft.com/office/powerpoint/2010/main" val="2150833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02EC68-EF53-5882-9138-7A16A475C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A37297-2D19-00C3-62E8-E655697C4B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24" y="360581"/>
            <a:ext cx="11914752" cy="6457795"/>
          </a:xfrm>
        </p:spPr>
      </p:pic>
    </p:spTree>
    <p:extLst>
      <p:ext uri="{BB962C8B-B14F-4D97-AF65-F5344CB8AC3E}">
        <p14:creationId xmlns:p14="http://schemas.microsoft.com/office/powerpoint/2010/main" val="1074758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FDF7F0-BD6C-D3F9-8C9B-DBFE74C7C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447C54-42D5-2B34-DFB4-121445E297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24953"/>
            <a:ext cx="7448929" cy="6847736"/>
          </a:xfrm>
        </p:spPr>
      </p:pic>
    </p:spTree>
    <p:extLst>
      <p:ext uri="{BB962C8B-B14F-4D97-AF65-F5344CB8AC3E}">
        <p14:creationId xmlns:p14="http://schemas.microsoft.com/office/powerpoint/2010/main" val="3846673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99347E-8687-6727-ACE5-D6E719DF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3AA401-E704-BE7C-AF43-5BACD19650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258" y="-5612"/>
            <a:ext cx="9151483" cy="6863612"/>
          </a:xfrm>
        </p:spPr>
      </p:pic>
    </p:spTree>
    <p:extLst>
      <p:ext uri="{BB962C8B-B14F-4D97-AF65-F5344CB8AC3E}">
        <p14:creationId xmlns:p14="http://schemas.microsoft.com/office/powerpoint/2010/main" val="2319719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C40EFC-9197-7588-076E-07AE2BC20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C69984-4E19-C41C-E363-95BF097210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788" y="0"/>
            <a:ext cx="5793476" cy="6783717"/>
          </a:xfrm>
        </p:spPr>
      </p:pic>
    </p:spTree>
    <p:extLst>
      <p:ext uri="{BB962C8B-B14F-4D97-AF65-F5344CB8AC3E}">
        <p14:creationId xmlns:p14="http://schemas.microsoft.com/office/powerpoint/2010/main" val="1853303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03EDF2-A3AE-EBED-76F7-E52225EA6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5957AE-F79C-0B83-B4B1-B0B75FE78D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123395"/>
            <a:ext cx="8132351" cy="6734605"/>
          </a:xfrm>
        </p:spPr>
      </p:pic>
    </p:spTree>
    <p:extLst>
      <p:ext uri="{BB962C8B-B14F-4D97-AF65-F5344CB8AC3E}">
        <p14:creationId xmlns:p14="http://schemas.microsoft.com/office/powerpoint/2010/main" val="1867810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E20D70-3721-7C8A-D8C0-D35802F16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94D618-3091-85F0-486B-01E2746FEF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18037"/>
            <a:ext cx="7211492" cy="6690511"/>
          </a:xfrm>
        </p:spPr>
      </p:pic>
    </p:spTree>
    <p:extLst>
      <p:ext uri="{BB962C8B-B14F-4D97-AF65-F5344CB8AC3E}">
        <p14:creationId xmlns:p14="http://schemas.microsoft.com/office/powerpoint/2010/main" val="642890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868FB4-D656-FCF3-77B2-6FC747ED6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4599F5-D030-7C00-4E66-CFDC9E8FB7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180" y="0"/>
            <a:ext cx="6458115" cy="6811293"/>
          </a:xfrm>
        </p:spPr>
      </p:pic>
    </p:spTree>
    <p:extLst>
      <p:ext uri="{BB962C8B-B14F-4D97-AF65-F5344CB8AC3E}">
        <p14:creationId xmlns:p14="http://schemas.microsoft.com/office/powerpoint/2010/main" val="4272521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54DE57-BF60-AC6D-25D8-05CF6666AF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3D0A88-B1A5-F353-45FF-8E587ECCBC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110733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90189C-69B2-B219-855B-5429BC733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A1B5B0-A74E-C115-5F5E-85D02A2C37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48922"/>
            <a:ext cx="7360272" cy="6906922"/>
          </a:xfrm>
        </p:spPr>
      </p:pic>
    </p:spTree>
    <p:extLst>
      <p:ext uri="{BB962C8B-B14F-4D97-AF65-F5344CB8AC3E}">
        <p14:creationId xmlns:p14="http://schemas.microsoft.com/office/powerpoint/2010/main" val="933760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09FE52-D873-A756-DBC3-E88780CB42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D53110-5B50-FDD4-BF16-57505C715E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153" y="0"/>
            <a:ext cx="5163087" cy="6879814"/>
          </a:xfrm>
        </p:spPr>
      </p:pic>
    </p:spTree>
    <p:extLst>
      <p:ext uri="{BB962C8B-B14F-4D97-AF65-F5344CB8AC3E}">
        <p14:creationId xmlns:p14="http://schemas.microsoft.com/office/powerpoint/2010/main" val="1882852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292FAA-CB9C-51FC-85E3-F8B6508FDD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46586D-5297-E9A3-8BEB-7709217012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-11102"/>
            <a:ext cx="3816424" cy="6859903"/>
          </a:xfrm>
        </p:spPr>
      </p:pic>
    </p:spTree>
    <p:extLst>
      <p:ext uri="{BB962C8B-B14F-4D97-AF65-F5344CB8AC3E}">
        <p14:creationId xmlns:p14="http://schemas.microsoft.com/office/powerpoint/2010/main" val="1061038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D523AD-9DDB-5BBB-307B-65F803C2E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4C6F38-22C3-CFE8-0325-E7C396AF7A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372217" cy="6573560"/>
          </a:xfrm>
        </p:spPr>
      </p:pic>
    </p:spTree>
    <p:extLst>
      <p:ext uri="{BB962C8B-B14F-4D97-AF65-F5344CB8AC3E}">
        <p14:creationId xmlns:p14="http://schemas.microsoft.com/office/powerpoint/2010/main" val="15749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CF201F-324C-D1EC-13EF-4207FE30F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069C73-70BC-47F2-FC6F-A99B7B8DB1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99392"/>
            <a:ext cx="4814973" cy="6361991"/>
          </a:xfrm>
        </p:spPr>
      </p:pic>
    </p:spTree>
    <p:extLst>
      <p:ext uri="{BB962C8B-B14F-4D97-AF65-F5344CB8AC3E}">
        <p14:creationId xmlns:p14="http://schemas.microsoft.com/office/powerpoint/2010/main" val="926573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628CDF-B050-A333-27EF-D9D66C67D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1A84AC-B464-269E-1A19-6BD5BFBD95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50972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E87A1A-DBDF-4DF6-CC26-8A4E9C295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C4F8C6-1E09-AC94-83D0-5A952B1CDC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129837"/>
            <a:ext cx="4392487" cy="6747396"/>
          </a:xfrm>
        </p:spPr>
      </p:pic>
    </p:spTree>
    <p:extLst>
      <p:ext uri="{BB962C8B-B14F-4D97-AF65-F5344CB8AC3E}">
        <p14:creationId xmlns:p14="http://schemas.microsoft.com/office/powerpoint/2010/main" val="283264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C473D2-82D9-CC80-A987-09033FE5D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E74B24-1429-E73F-A144-D9748AE6DD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395519"/>
            <a:ext cx="9607414" cy="6404942"/>
          </a:xfrm>
        </p:spPr>
      </p:pic>
    </p:spTree>
    <p:extLst>
      <p:ext uri="{BB962C8B-B14F-4D97-AF65-F5344CB8AC3E}">
        <p14:creationId xmlns:p14="http://schemas.microsoft.com/office/powerpoint/2010/main" val="449095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F6C450-507A-C866-09A8-437F083F0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051BE5-583E-416A-8E37-AF70375E69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656" y="0"/>
            <a:ext cx="6051623" cy="6856973"/>
          </a:xfrm>
        </p:spPr>
      </p:pic>
    </p:spTree>
    <p:extLst>
      <p:ext uri="{BB962C8B-B14F-4D97-AF65-F5344CB8AC3E}">
        <p14:creationId xmlns:p14="http://schemas.microsoft.com/office/powerpoint/2010/main" val="407115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0F3175-BA1A-3DC2-C643-C2D37E314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056401-4896-CDC2-93B9-865D958BD4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26892"/>
            <a:ext cx="6048671" cy="6905461"/>
          </a:xfrm>
        </p:spPr>
      </p:pic>
    </p:spTree>
    <p:extLst>
      <p:ext uri="{BB962C8B-B14F-4D97-AF65-F5344CB8AC3E}">
        <p14:creationId xmlns:p14="http://schemas.microsoft.com/office/powerpoint/2010/main" val="494519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C64B09-1A00-1AD5-73D5-3EF1156B20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5CFD27-260B-1896-0285-050EAEB194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89854"/>
            <a:ext cx="6369112" cy="6678292"/>
          </a:xfrm>
        </p:spPr>
      </p:pic>
    </p:spTree>
    <p:extLst>
      <p:ext uri="{BB962C8B-B14F-4D97-AF65-F5344CB8AC3E}">
        <p14:creationId xmlns:p14="http://schemas.microsoft.com/office/powerpoint/2010/main" val="3336825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01B30C-17CE-CA42-22BB-1D1EBA142F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03F294-7441-897F-1EAA-F27A990D58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-31390"/>
            <a:ext cx="8299593" cy="6756388"/>
          </a:xfrm>
        </p:spPr>
      </p:pic>
    </p:spTree>
    <p:extLst>
      <p:ext uri="{BB962C8B-B14F-4D97-AF65-F5344CB8AC3E}">
        <p14:creationId xmlns:p14="http://schemas.microsoft.com/office/powerpoint/2010/main" val="351457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7F1E57-8BCC-761F-309E-38AD8680D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F3A13E-9A8E-B751-0A35-C733BD3B2A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0994" y="692696"/>
            <a:ext cx="8047414" cy="6085857"/>
          </a:xfrm>
        </p:spPr>
      </p:pic>
    </p:spTree>
    <p:extLst>
      <p:ext uri="{BB962C8B-B14F-4D97-AF65-F5344CB8AC3E}">
        <p14:creationId xmlns:p14="http://schemas.microsoft.com/office/powerpoint/2010/main" val="1223833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91DA75-409F-A0B0-6267-EF41AE9B4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41A89B-0BB4-AC97-370F-755DEF71AE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88739"/>
            <a:ext cx="8835750" cy="6589997"/>
          </a:xfrm>
        </p:spPr>
      </p:pic>
    </p:spTree>
    <p:extLst>
      <p:ext uri="{BB962C8B-B14F-4D97-AF65-F5344CB8AC3E}">
        <p14:creationId xmlns:p14="http://schemas.microsoft.com/office/powerpoint/2010/main" val="1078438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09063E-B083-A3F3-1671-B62D13263D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F6D5F5-D58B-2175-11C7-09B35F634A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595" y="0"/>
            <a:ext cx="8539797" cy="6818495"/>
          </a:xfrm>
        </p:spPr>
      </p:pic>
    </p:spTree>
    <p:extLst>
      <p:ext uri="{BB962C8B-B14F-4D97-AF65-F5344CB8AC3E}">
        <p14:creationId xmlns:p14="http://schemas.microsoft.com/office/powerpoint/2010/main" val="741867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E8DAA8-0F65-C943-B354-7FB939575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95A4E0-B068-FDF9-CB3F-D09E71E6FB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4350" y="116632"/>
            <a:ext cx="5263898" cy="6744996"/>
          </a:xfrm>
        </p:spPr>
      </p:pic>
    </p:spTree>
    <p:extLst>
      <p:ext uri="{BB962C8B-B14F-4D97-AF65-F5344CB8AC3E}">
        <p14:creationId xmlns:p14="http://schemas.microsoft.com/office/powerpoint/2010/main" val="974042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C3A985-B034-FF13-7C96-816FFE3E74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4E7F34-28AF-1213-90CF-A5DCCD6541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42222"/>
            <a:ext cx="4968552" cy="6829399"/>
          </a:xfrm>
        </p:spPr>
      </p:pic>
    </p:spTree>
    <p:extLst>
      <p:ext uri="{BB962C8B-B14F-4D97-AF65-F5344CB8AC3E}">
        <p14:creationId xmlns:p14="http://schemas.microsoft.com/office/powerpoint/2010/main" val="2499640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C594D3-AD98-168A-B4F4-E627D126B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764F78-F784-084C-3052-C18A86120E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224" y="0"/>
            <a:ext cx="5876047" cy="6859199"/>
          </a:xfrm>
        </p:spPr>
      </p:pic>
    </p:spTree>
    <p:extLst>
      <p:ext uri="{BB962C8B-B14F-4D97-AF65-F5344CB8AC3E}">
        <p14:creationId xmlns:p14="http://schemas.microsoft.com/office/powerpoint/2010/main" val="3091950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92680C-1475-8430-85D1-095FA1604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899D2D-A18C-6286-757E-21F7750DFC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4717"/>
            <a:ext cx="6935581" cy="6843283"/>
          </a:xfrm>
        </p:spPr>
      </p:pic>
    </p:spTree>
    <p:extLst>
      <p:ext uri="{BB962C8B-B14F-4D97-AF65-F5344CB8AC3E}">
        <p14:creationId xmlns:p14="http://schemas.microsoft.com/office/powerpoint/2010/main" val="3974220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2C4112-DCBB-9EC3-7040-ABD6EA854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3629E8-A69D-03D1-8018-13E361F431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123676"/>
            <a:ext cx="6768752" cy="6627201"/>
          </a:xfrm>
        </p:spPr>
      </p:pic>
    </p:spTree>
    <p:extLst>
      <p:ext uri="{BB962C8B-B14F-4D97-AF65-F5344CB8AC3E}">
        <p14:creationId xmlns:p14="http://schemas.microsoft.com/office/powerpoint/2010/main" val="19891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AE531D-EA90-F439-1E8C-D5BA3A124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C00C9C-4529-6AE4-FF71-70F4B765FB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9156"/>
            <a:ext cx="5472608" cy="6840760"/>
          </a:xfrm>
        </p:spPr>
      </p:pic>
    </p:spTree>
    <p:extLst>
      <p:ext uri="{BB962C8B-B14F-4D97-AF65-F5344CB8AC3E}">
        <p14:creationId xmlns:p14="http://schemas.microsoft.com/office/powerpoint/2010/main" val="3195099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B1C48B-03F3-EC70-5BB9-B8533FA87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A28BA1-5BE2-194B-6538-316B218DFD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77551"/>
            <a:ext cx="8424936" cy="6502897"/>
          </a:xfrm>
        </p:spPr>
      </p:pic>
    </p:spTree>
    <p:extLst>
      <p:ext uri="{BB962C8B-B14F-4D97-AF65-F5344CB8AC3E}">
        <p14:creationId xmlns:p14="http://schemas.microsoft.com/office/powerpoint/2010/main" val="3858666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BD4935-4D26-9E1A-0E32-7BD4056579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C2BBC7-06B1-EEB7-68AC-1FA16A3EEA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40854"/>
            <a:ext cx="6336704" cy="7920880"/>
          </a:xfrm>
        </p:spPr>
      </p:pic>
    </p:spTree>
    <p:extLst>
      <p:ext uri="{BB962C8B-B14F-4D97-AF65-F5344CB8AC3E}">
        <p14:creationId xmlns:p14="http://schemas.microsoft.com/office/powerpoint/2010/main" val="2206131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65F3DD-6259-7A78-B0BD-E1E79613F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52D212-DF15-76D0-73F0-998947D4E9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81050"/>
            <a:ext cx="5040560" cy="7144102"/>
          </a:xfrm>
        </p:spPr>
      </p:pic>
    </p:spTree>
    <p:extLst>
      <p:ext uri="{BB962C8B-B14F-4D97-AF65-F5344CB8AC3E}">
        <p14:creationId xmlns:p14="http://schemas.microsoft.com/office/powerpoint/2010/main" val="164138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CD0833-83C3-9107-6DAD-EBD8B73C3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CC441F-9D70-31AC-D2E4-A3C8501AFF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6370"/>
            <a:ext cx="5616624" cy="6812561"/>
          </a:xfrm>
        </p:spPr>
      </p:pic>
    </p:spTree>
    <p:extLst>
      <p:ext uri="{BB962C8B-B14F-4D97-AF65-F5344CB8AC3E}">
        <p14:creationId xmlns:p14="http://schemas.microsoft.com/office/powerpoint/2010/main" val="3600793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69385F-A07B-E208-00AF-E9955EFBB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9397E6-7D5C-7213-4C0A-0A81E28C6D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0"/>
            <a:ext cx="8262144" cy="6777540"/>
          </a:xfrm>
        </p:spPr>
      </p:pic>
    </p:spTree>
    <p:extLst>
      <p:ext uri="{BB962C8B-B14F-4D97-AF65-F5344CB8AC3E}">
        <p14:creationId xmlns:p14="http://schemas.microsoft.com/office/powerpoint/2010/main" val="948413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DC60DF-DAD8-8BFF-8798-300EDBD64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DF5114-EA5A-F5A9-92F4-7B863B7AE6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99392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922993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12FB2D-B208-1882-4D45-86468CF12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4390F1C-C22A-95A1-FF80-A473359DB5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3026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B5D962-B6A6-5175-EA74-87B67EBB2F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BB24ED-A512-C4D7-B80A-08CE5D5062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0300" y="5540375"/>
            <a:ext cx="1333500" cy="95250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BFFA92C-ECA4-E9E5-9EB1-E550E0AD28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5353843"/>
            <a:ext cx="2341324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152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ll/>
      </p:transition>
    </mc:Choice>
    <mc:Fallback>
      <p:transition spd="slow">
        <p:pull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30</TotalTime>
  <Words>1</Words>
  <Application>Microsoft Office PowerPoint</Application>
  <PresentationFormat>Grand écran</PresentationFormat>
  <Paragraphs>1</Paragraphs>
  <Slides>50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N°74</dc:title>
  <dc:creator>Perroquet34740</dc:creator>
  <cp:lastModifiedBy>jean-louis BEYAERT</cp:lastModifiedBy>
  <cp:revision>3</cp:revision>
  <dcterms:created xsi:type="dcterms:W3CDTF">2025-01-12T19:33:50Z</dcterms:created>
  <dcterms:modified xsi:type="dcterms:W3CDTF">2025-01-12T20:04:43Z</dcterms:modified>
</cp:coreProperties>
</file>