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0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7965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3409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918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7987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54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716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2430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885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124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710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8798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1FB63E-DADD-43E3-BF9B-3AA2480660DB}" type="datetimeFigureOut">
              <a:rPr lang="fr-FR" smtClean="0"/>
              <a:t>10/01/2025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6C9CF-36EC-4E70-80B4-6C655261C0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5297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CD8ED3-606A-78B6-FF90-C3C439FC45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B46A3F0-4356-9135-3384-7B58EB71A8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9C054E2-7EBB-312F-0610-48A78AF083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137" y="5021262"/>
            <a:ext cx="1609725" cy="14287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9D8945A-49D5-C31C-D4E4-CB491FDBE8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554" y="0"/>
            <a:ext cx="62968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523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  <p:sndAc>
          <p:stSnd loop="1">
            <p:snd r:embed="rId2" name="Le p'tit quinquin 2.wav"/>
          </p:stSnd>
        </p:sndAc>
      </p:transition>
    </mc:Choice>
    <mc:Fallback>
      <p:transition spd="slow">
        <p:fade/>
        <p:sndAc>
          <p:stSnd loop="1">
            <p:snd r:embed="rId2" name="Le p'tit quinquin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364BA9-39B5-6946-597C-D31E3B439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1F6457-DF2D-6DFB-991B-B47808CDA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724587" cy="6370077"/>
          </a:xfrm>
        </p:spPr>
      </p:pic>
    </p:spTree>
    <p:extLst>
      <p:ext uri="{BB962C8B-B14F-4D97-AF65-F5344CB8AC3E}">
        <p14:creationId xmlns:p14="http://schemas.microsoft.com/office/powerpoint/2010/main" val="1051712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0A19BC-9C5F-D70E-34D4-6DE82CD82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C36B12-3ADF-21CD-906C-5C266BB0A3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378" y="-90009"/>
            <a:ext cx="6961243" cy="6948009"/>
          </a:xfrm>
        </p:spPr>
      </p:pic>
    </p:spTree>
    <p:extLst>
      <p:ext uri="{BB962C8B-B14F-4D97-AF65-F5344CB8AC3E}">
        <p14:creationId xmlns:p14="http://schemas.microsoft.com/office/powerpoint/2010/main" val="2468933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8AB4E0-905C-9DF2-1E94-C6CFE4850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A0B690-1610-4404-D97F-A8635C53D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A435CCE-F6A1-3D9D-D667-528B20CC6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116" y="0"/>
            <a:ext cx="5571378" cy="6741367"/>
          </a:xfrm>
          <a:prstGeom prst="rect">
            <a:avLst/>
          </a:prstGeom>
        </p:spPr>
      </p:pic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84BEAA27-373F-AFF8-5671-CFD8216B9E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15469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B9947F-4CB3-18F1-6E2C-5A313A262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064FC8-DB68-81AD-6F19-7A53660810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088" y="116631"/>
            <a:ext cx="6287223" cy="6776649"/>
          </a:xfrm>
        </p:spPr>
      </p:pic>
    </p:spTree>
    <p:extLst>
      <p:ext uri="{BB962C8B-B14F-4D97-AF65-F5344CB8AC3E}">
        <p14:creationId xmlns:p14="http://schemas.microsoft.com/office/powerpoint/2010/main" val="3382433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173C67-CED6-D6A9-92EA-E678CCC24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00B6B3-F591-09C4-552A-D47CFF0A5C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662" y="0"/>
            <a:ext cx="5052578" cy="6989796"/>
          </a:xfrm>
        </p:spPr>
      </p:pic>
    </p:spTree>
    <p:extLst>
      <p:ext uri="{BB962C8B-B14F-4D97-AF65-F5344CB8AC3E}">
        <p14:creationId xmlns:p14="http://schemas.microsoft.com/office/powerpoint/2010/main" val="2256028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0A504B-18D9-64ED-8291-763DC1357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D3AEDD-CD3E-D65B-704D-137A794E36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166" y="116632"/>
            <a:ext cx="6651137" cy="6599877"/>
          </a:xfrm>
        </p:spPr>
      </p:pic>
    </p:spTree>
    <p:extLst>
      <p:ext uri="{BB962C8B-B14F-4D97-AF65-F5344CB8AC3E}">
        <p14:creationId xmlns:p14="http://schemas.microsoft.com/office/powerpoint/2010/main" val="2204369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AC52C6-717E-D0AA-65E8-E5E634C33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7D90D8-1F9A-E33D-D1FD-E051BF20DC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47445"/>
            <a:ext cx="4608512" cy="7403410"/>
          </a:xfrm>
        </p:spPr>
      </p:pic>
    </p:spTree>
    <p:extLst>
      <p:ext uri="{BB962C8B-B14F-4D97-AF65-F5344CB8AC3E}">
        <p14:creationId xmlns:p14="http://schemas.microsoft.com/office/powerpoint/2010/main" val="3373681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46CFE-A140-8A70-7984-366805915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21D1E5-F961-8DDA-322D-DAF65F49E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561" y="-99392"/>
            <a:ext cx="5117671" cy="6927342"/>
          </a:xfrm>
        </p:spPr>
      </p:pic>
    </p:spTree>
    <p:extLst>
      <p:ext uri="{BB962C8B-B14F-4D97-AF65-F5344CB8AC3E}">
        <p14:creationId xmlns:p14="http://schemas.microsoft.com/office/powerpoint/2010/main" val="1785420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F537AD-500F-CE3D-834D-6774F75ED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3A1872-AF87-4134-34A4-D61276CDB6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7758"/>
            <a:ext cx="5544616" cy="6877043"/>
          </a:xfrm>
        </p:spPr>
      </p:pic>
    </p:spTree>
    <p:extLst>
      <p:ext uri="{BB962C8B-B14F-4D97-AF65-F5344CB8AC3E}">
        <p14:creationId xmlns:p14="http://schemas.microsoft.com/office/powerpoint/2010/main" val="2821703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5FE7EC-8098-132B-6EC4-90439F188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20F60D-F514-A25C-82F4-4300A5DE4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87746"/>
            <a:ext cx="7051481" cy="6682508"/>
          </a:xfrm>
        </p:spPr>
      </p:pic>
    </p:spTree>
    <p:extLst>
      <p:ext uri="{BB962C8B-B14F-4D97-AF65-F5344CB8AC3E}">
        <p14:creationId xmlns:p14="http://schemas.microsoft.com/office/powerpoint/2010/main" val="259257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994F6F-E1A2-6762-AEFF-2FB5C1EC0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826860-3217-F75C-0963-9A4095E95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738B808-9047-049E-0C85-351EEBA569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179" y="116632"/>
            <a:ext cx="6715832" cy="6741368"/>
          </a:xfrm>
          <a:prstGeom prst="rect">
            <a:avLst/>
          </a:prstGeom>
        </p:spPr>
      </p:pic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969D5C17-F467-07D8-65AB-1EC13C5B4D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19262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4A022F-EF09-E387-BCAC-8D298E630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D178A0-64FB-215B-5EFA-9F55FA25F3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630" y="0"/>
            <a:ext cx="7550722" cy="6894138"/>
          </a:xfrm>
        </p:spPr>
      </p:pic>
    </p:spTree>
    <p:extLst>
      <p:ext uri="{BB962C8B-B14F-4D97-AF65-F5344CB8AC3E}">
        <p14:creationId xmlns:p14="http://schemas.microsoft.com/office/powerpoint/2010/main" val="3351734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6EFF72-ED8C-296D-540C-0A5791369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7F5D9C-4C41-C425-147D-AB6182D894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316" y="0"/>
            <a:ext cx="7120012" cy="6835754"/>
          </a:xfrm>
        </p:spPr>
      </p:pic>
    </p:spTree>
    <p:extLst>
      <p:ext uri="{BB962C8B-B14F-4D97-AF65-F5344CB8AC3E}">
        <p14:creationId xmlns:p14="http://schemas.microsoft.com/office/powerpoint/2010/main" val="891300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CF02EC-05AC-E7AF-4609-7796D2AB7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7D232D-E3CD-CAFE-10ED-DFF41FF59F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124806"/>
            <a:ext cx="8814587" cy="6982806"/>
          </a:xfrm>
        </p:spPr>
      </p:pic>
    </p:spTree>
    <p:extLst>
      <p:ext uri="{BB962C8B-B14F-4D97-AF65-F5344CB8AC3E}">
        <p14:creationId xmlns:p14="http://schemas.microsoft.com/office/powerpoint/2010/main" val="510007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252FB6-0231-FE33-E530-C393ACDAE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54F511-0170-6A02-8FC6-AE6319FD76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031737"/>
            <a:ext cx="5112567" cy="7941004"/>
          </a:xfrm>
        </p:spPr>
      </p:pic>
    </p:spTree>
    <p:extLst>
      <p:ext uri="{BB962C8B-B14F-4D97-AF65-F5344CB8AC3E}">
        <p14:creationId xmlns:p14="http://schemas.microsoft.com/office/powerpoint/2010/main" val="4141841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323D78-5E4A-1AD7-C0E3-47DFCF131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B9E278-762B-60F4-9DBE-7806133727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982" y="0"/>
            <a:ext cx="5309266" cy="6904066"/>
          </a:xfrm>
        </p:spPr>
      </p:pic>
    </p:spTree>
    <p:extLst>
      <p:ext uri="{BB962C8B-B14F-4D97-AF65-F5344CB8AC3E}">
        <p14:creationId xmlns:p14="http://schemas.microsoft.com/office/powerpoint/2010/main" val="1359674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99E73B-AD0A-2D9B-2CBD-F7EB31FD8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27A34F-A513-068A-F66E-150803DE2F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67232"/>
            <a:ext cx="5040560" cy="7114210"/>
          </a:xfrm>
        </p:spPr>
      </p:pic>
    </p:spTree>
    <p:extLst>
      <p:ext uri="{BB962C8B-B14F-4D97-AF65-F5344CB8AC3E}">
        <p14:creationId xmlns:p14="http://schemas.microsoft.com/office/powerpoint/2010/main" val="2047577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1665D6-B4D3-2D98-5462-DDAA818E0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040A65-773F-AAD2-3E64-A12B7A529E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99392"/>
            <a:ext cx="8395781" cy="6703507"/>
          </a:xfrm>
        </p:spPr>
      </p:pic>
    </p:spTree>
    <p:extLst>
      <p:ext uri="{BB962C8B-B14F-4D97-AF65-F5344CB8AC3E}">
        <p14:creationId xmlns:p14="http://schemas.microsoft.com/office/powerpoint/2010/main" val="1465239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7152FC-8999-5DC4-A6E3-8693C15E8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C07430-2C0B-7559-254C-9563AE984E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45392"/>
            <a:ext cx="4824536" cy="6778199"/>
          </a:xfrm>
        </p:spPr>
      </p:pic>
    </p:spTree>
    <p:extLst>
      <p:ext uri="{BB962C8B-B14F-4D97-AF65-F5344CB8AC3E}">
        <p14:creationId xmlns:p14="http://schemas.microsoft.com/office/powerpoint/2010/main" val="10841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24AA6F-7C68-A6CC-3401-331B28246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65ED99-BAF5-6B44-8E25-9CDAFB02B0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94750"/>
            <a:ext cx="9391304" cy="6468500"/>
          </a:xfrm>
        </p:spPr>
      </p:pic>
    </p:spTree>
    <p:extLst>
      <p:ext uri="{BB962C8B-B14F-4D97-AF65-F5344CB8AC3E}">
        <p14:creationId xmlns:p14="http://schemas.microsoft.com/office/powerpoint/2010/main" val="706680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E4738E-F8D2-553C-00D0-8F24B59C3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8FD510-64AD-6152-D3E2-FA689EBB4D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486" y="836712"/>
            <a:ext cx="10323028" cy="5388621"/>
          </a:xfrm>
        </p:spPr>
      </p:pic>
    </p:spTree>
    <p:extLst>
      <p:ext uri="{BB962C8B-B14F-4D97-AF65-F5344CB8AC3E}">
        <p14:creationId xmlns:p14="http://schemas.microsoft.com/office/powerpoint/2010/main" val="256092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703B4F-30CD-9655-FF74-89123DBB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F18759-A7D0-91DE-5842-197CA4DB51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793" y="0"/>
            <a:ext cx="7118535" cy="683676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8864420-6785-69CD-14B5-03D29B62E0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721" y="21240"/>
            <a:ext cx="952500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4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0C26DA-2DF9-1291-DBF3-9329C0DC3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079A53-36D3-5D0D-FF91-62E6E69C0D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144" y="548680"/>
            <a:ext cx="8700279" cy="6150614"/>
          </a:xfrm>
        </p:spPr>
      </p:pic>
    </p:spTree>
    <p:extLst>
      <p:ext uri="{BB962C8B-B14F-4D97-AF65-F5344CB8AC3E}">
        <p14:creationId xmlns:p14="http://schemas.microsoft.com/office/powerpoint/2010/main" val="3010873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8925F1-3D78-E425-6479-82F41BA58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8BE9DC-7B81-C795-A15F-F254107ABD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976742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26157-66DC-6774-8C38-A384AE845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243981-8A02-EBD5-6839-98208D115F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297" y="-19136"/>
            <a:ext cx="8099406" cy="6776503"/>
          </a:xfrm>
        </p:spPr>
      </p:pic>
    </p:spTree>
    <p:extLst>
      <p:ext uri="{BB962C8B-B14F-4D97-AF65-F5344CB8AC3E}">
        <p14:creationId xmlns:p14="http://schemas.microsoft.com/office/powerpoint/2010/main" val="243055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370E0A-726B-E3D7-D9A0-04F469914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62802C-167E-856A-E4DA-B03789DA50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20779" cy="6802547"/>
          </a:xfrm>
        </p:spPr>
      </p:pic>
    </p:spTree>
    <p:extLst>
      <p:ext uri="{BB962C8B-B14F-4D97-AF65-F5344CB8AC3E}">
        <p14:creationId xmlns:p14="http://schemas.microsoft.com/office/powerpoint/2010/main" val="588755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E8D61E-2AFD-587A-9A27-8F5C5A19B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D8CFCC-9164-7EF5-EC66-FAD5177E63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850"/>
            <a:ext cx="4608512" cy="691276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2ECE942-3640-AF98-35FD-9363007F6B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312" y="4835525"/>
            <a:ext cx="27622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428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F8E667-60BA-2698-B52A-A4B860241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5828C1-4AAF-D3D2-339A-EBC8CCB333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2384"/>
            <a:ext cx="4752528" cy="6767385"/>
          </a:xfrm>
        </p:spPr>
      </p:pic>
    </p:spTree>
    <p:extLst>
      <p:ext uri="{BB962C8B-B14F-4D97-AF65-F5344CB8AC3E}">
        <p14:creationId xmlns:p14="http://schemas.microsoft.com/office/powerpoint/2010/main" val="1422835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4076C9-FB84-39C9-958E-DEDD15302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B43D77-9E01-E85A-9DC4-A2DCD7595F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8595"/>
            <a:ext cx="8187075" cy="6622114"/>
          </a:xfrm>
        </p:spPr>
      </p:pic>
    </p:spTree>
    <p:extLst>
      <p:ext uri="{BB962C8B-B14F-4D97-AF65-F5344CB8AC3E}">
        <p14:creationId xmlns:p14="http://schemas.microsoft.com/office/powerpoint/2010/main" val="2889583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FA9DFB-E528-E904-208A-569F4AE06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43571E-D684-3619-0799-F15151F94F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366539"/>
            <a:ext cx="5328592" cy="6412547"/>
          </a:xfrm>
        </p:spPr>
      </p:pic>
    </p:spTree>
    <p:extLst>
      <p:ext uri="{BB962C8B-B14F-4D97-AF65-F5344CB8AC3E}">
        <p14:creationId xmlns:p14="http://schemas.microsoft.com/office/powerpoint/2010/main" val="1931464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9636CC-D4C1-F020-9BAC-D978FFFD9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D9A9AB-7133-BD7B-76A6-85E88E279C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407" y="260648"/>
            <a:ext cx="7611961" cy="6622407"/>
          </a:xfrm>
        </p:spPr>
      </p:pic>
    </p:spTree>
    <p:extLst>
      <p:ext uri="{BB962C8B-B14F-4D97-AF65-F5344CB8AC3E}">
        <p14:creationId xmlns:p14="http://schemas.microsoft.com/office/powerpoint/2010/main" val="1594885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02E0E3-0A08-533C-A4A8-EA7F9FD5B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54C719-2739-B343-5972-7AB4E1891A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850"/>
            <a:ext cx="4536504" cy="6804756"/>
          </a:xfrm>
        </p:spPr>
      </p:pic>
    </p:spTree>
    <p:extLst>
      <p:ext uri="{BB962C8B-B14F-4D97-AF65-F5344CB8AC3E}">
        <p14:creationId xmlns:p14="http://schemas.microsoft.com/office/powerpoint/2010/main" val="2548765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8A9E6B-DAFD-D089-559B-B485BF152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F6AE28-FFF9-7DDC-88E8-168D0142DB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440595"/>
            <a:ext cx="9036556" cy="5976810"/>
          </a:xfrm>
        </p:spPr>
      </p:pic>
    </p:spTree>
    <p:extLst>
      <p:ext uri="{BB962C8B-B14F-4D97-AF65-F5344CB8AC3E}">
        <p14:creationId xmlns:p14="http://schemas.microsoft.com/office/powerpoint/2010/main" val="1150639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7BDE44-F7D1-9000-927C-EB5AC4E54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2B42DD-629E-021D-C2F5-D218136D97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395519"/>
            <a:ext cx="9825240" cy="6130577"/>
          </a:xfrm>
        </p:spPr>
      </p:pic>
    </p:spTree>
    <p:extLst>
      <p:ext uri="{BB962C8B-B14F-4D97-AF65-F5344CB8AC3E}">
        <p14:creationId xmlns:p14="http://schemas.microsoft.com/office/powerpoint/2010/main" val="2935269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1C345B-78C7-DAB3-F3AC-9FEF97BE5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A772BF-175D-2CBD-4346-F0129279F0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09122"/>
            <a:ext cx="8156321" cy="6639755"/>
          </a:xfrm>
        </p:spPr>
      </p:pic>
    </p:spTree>
    <p:extLst>
      <p:ext uri="{BB962C8B-B14F-4D97-AF65-F5344CB8AC3E}">
        <p14:creationId xmlns:p14="http://schemas.microsoft.com/office/powerpoint/2010/main" val="3215029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BCC674-032C-53D0-A11C-472BD75E1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A70500-6A95-8B33-C027-2E99620643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84867"/>
            <a:ext cx="8905462" cy="6488266"/>
          </a:xfrm>
        </p:spPr>
      </p:pic>
    </p:spTree>
    <p:extLst>
      <p:ext uri="{BB962C8B-B14F-4D97-AF65-F5344CB8AC3E}">
        <p14:creationId xmlns:p14="http://schemas.microsoft.com/office/powerpoint/2010/main" val="2608280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CA1002-C5B7-0283-8AEA-A4DC52780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8D552E-2486-08B6-9BBA-838956790C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23321"/>
            <a:ext cx="7818727" cy="6411357"/>
          </a:xfrm>
        </p:spPr>
      </p:pic>
    </p:spTree>
    <p:extLst>
      <p:ext uri="{BB962C8B-B14F-4D97-AF65-F5344CB8AC3E}">
        <p14:creationId xmlns:p14="http://schemas.microsoft.com/office/powerpoint/2010/main" val="2048589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336414-40FB-3226-02EF-9F4997161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C7B368-BEB6-8CC7-0732-38B86AB616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8138"/>
            <a:ext cx="6889235" cy="6876138"/>
          </a:xfr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3062BE4-9313-FC46-069A-634D0B1360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158" y="85054"/>
            <a:ext cx="7053683" cy="668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080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072B1B-1C58-C453-7507-998D4F2DA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0D47FA-7EBB-24EA-D6B8-4BC316DCB0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59848"/>
            <a:ext cx="5616624" cy="6886283"/>
          </a:xfrm>
        </p:spPr>
      </p:pic>
    </p:spTree>
    <p:extLst>
      <p:ext uri="{BB962C8B-B14F-4D97-AF65-F5344CB8AC3E}">
        <p14:creationId xmlns:p14="http://schemas.microsoft.com/office/powerpoint/2010/main" val="2651571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0D33D3-F0B6-A05B-4BAD-2033F537A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53F912-91EE-1491-5F1C-C036816C44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9064"/>
            <a:ext cx="5616624" cy="6919865"/>
          </a:xfrm>
        </p:spPr>
      </p:pic>
    </p:spTree>
    <p:extLst>
      <p:ext uri="{BB962C8B-B14F-4D97-AF65-F5344CB8AC3E}">
        <p14:creationId xmlns:p14="http://schemas.microsoft.com/office/powerpoint/2010/main" val="2426913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6632F9-DF6A-B738-8C76-D732F4640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D45D96-EF61-579F-9121-50A7A72F2E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3697"/>
            <a:ext cx="4824535" cy="6867665"/>
          </a:xfrm>
        </p:spPr>
      </p:pic>
    </p:spTree>
    <p:extLst>
      <p:ext uri="{BB962C8B-B14F-4D97-AF65-F5344CB8AC3E}">
        <p14:creationId xmlns:p14="http://schemas.microsoft.com/office/powerpoint/2010/main" val="2856036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0939CF-69D7-9518-12EA-A74C25B8E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106F1F-7B89-9DEA-FFB6-DD256C827F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541" y="0"/>
            <a:ext cx="6631771" cy="6940226"/>
          </a:xfrm>
        </p:spPr>
      </p:pic>
    </p:spTree>
    <p:extLst>
      <p:ext uri="{BB962C8B-B14F-4D97-AF65-F5344CB8AC3E}">
        <p14:creationId xmlns:p14="http://schemas.microsoft.com/office/powerpoint/2010/main" val="864258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FA535E-019F-D996-2087-A3C2D0147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268CC8-2F5F-2716-18BA-976B4CA1F2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51140"/>
            <a:ext cx="4896544" cy="6715262"/>
          </a:xfrm>
        </p:spPr>
      </p:pic>
    </p:spTree>
    <p:extLst>
      <p:ext uri="{BB962C8B-B14F-4D97-AF65-F5344CB8AC3E}">
        <p14:creationId xmlns:p14="http://schemas.microsoft.com/office/powerpoint/2010/main" val="314378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D8065F-CDA5-F376-042D-07B4DB260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B9E66B-E26D-F387-2C67-F3A5230470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934104" cy="7261619"/>
          </a:xfrm>
        </p:spPr>
      </p:pic>
    </p:spTree>
    <p:extLst>
      <p:ext uri="{BB962C8B-B14F-4D97-AF65-F5344CB8AC3E}">
        <p14:creationId xmlns:p14="http://schemas.microsoft.com/office/powerpoint/2010/main" val="228756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06C065-1138-7473-E646-40B3B0B70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25C438-E4E9-83D1-6B7B-E9B3A8D0E6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146530" cy="6741368"/>
          </a:xfrm>
        </p:spPr>
      </p:pic>
    </p:spTree>
    <p:extLst>
      <p:ext uri="{BB962C8B-B14F-4D97-AF65-F5344CB8AC3E}">
        <p14:creationId xmlns:p14="http://schemas.microsoft.com/office/powerpoint/2010/main" val="3420280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CB344B-3759-0CC4-0A95-7969E4404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F69C8A-7AF4-7BAB-06A6-09CEE0DB00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42823"/>
            <a:ext cx="9054170" cy="6715177"/>
          </a:xfrm>
        </p:spPr>
      </p:pic>
    </p:spTree>
    <p:extLst>
      <p:ext uri="{BB962C8B-B14F-4D97-AF65-F5344CB8AC3E}">
        <p14:creationId xmlns:p14="http://schemas.microsoft.com/office/powerpoint/2010/main" val="2418464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5C785-48FB-B770-2185-6EFC7A8F8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F27FCE-F721-970B-2760-A44565FF06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123" y="0"/>
            <a:ext cx="7778500" cy="6741368"/>
          </a:xfrm>
        </p:spPr>
      </p:pic>
    </p:spTree>
    <p:extLst>
      <p:ext uri="{BB962C8B-B14F-4D97-AF65-F5344CB8AC3E}">
        <p14:creationId xmlns:p14="http://schemas.microsoft.com/office/powerpoint/2010/main" val="3098040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8DACEE-B470-C15C-38B9-D30E9223C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F092DC-1925-9BB8-3927-83A856D2A2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821" y="0"/>
            <a:ext cx="6428475" cy="6833420"/>
          </a:xfrm>
        </p:spPr>
      </p:pic>
    </p:spTree>
    <p:extLst>
      <p:ext uri="{BB962C8B-B14F-4D97-AF65-F5344CB8AC3E}">
        <p14:creationId xmlns:p14="http://schemas.microsoft.com/office/powerpoint/2010/main" val="373047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F342D7-A6A6-07D6-5EBC-761F23DAB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0668DB-A040-7232-2AB8-F637B4748B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7571232" cy="6858000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714381B-D159-CDE1-2924-20E8C72C02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733256"/>
            <a:ext cx="1333500" cy="9525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700DC1B-AB1C-EC2F-B9D1-98DCD02D5E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38" y="5726477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441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N°73</dc:title>
  <dc:creator>PERROQUET 34740</dc:creator>
  <cp:lastModifiedBy>jean-louis BEYAERT</cp:lastModifiedBy>
  <cp:revision>3</cp:revision>
  <dcterms:created xsi:type="dcterms:W3CDTF">2025-01-10T10:25:48Z</dcterms:created>
  <dcterms:modified xsi:type="dcterms:W3CDTF">2025-01-10T14:09:38Z</dcterms:modified>
</cp:coreProperties>
</file>