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40" d="100"/>
          <a:sy n="40" d="100"/>
        </p:scale>
        <p:origin x="172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5813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085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076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8839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5725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00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25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5249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20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0460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885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065D0-C92C-4E98-94C1-05DBF55A51A6}" type="datetimeFigureOut">
              <a:rPr lang="fr-FR" smtClean="0"/>
              <a:t>06/01/2025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AFCA7-A73F-4141-832B-35335506A5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2310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E87036-C97B-2613-DC68-7BC672D6D4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BA52F5D-3ACC-9150-7B26-14191C81B9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3861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0011B-6CDC-F46E-CC52-34A88458D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7184DB-AAFB-4DF3-FDA9-11630A1345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58394"/>
            <a:ext cx="8157291" cy="6838530"/>
          </a:xfrm>
        </p:spPr>
      </p:pic>
    </p:spTree>
    <p:extLst>
      <p:ext uri="{BB962C8B-B14F-4D97-AF65-F5344CB8AC3E}">
        <p14:creationId xmlns:p14="http://schemas.microsoft.com/office/powerpoint/2010/main" val="31883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BF0ECD-3915-34F8-3D62-72E839AE8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90EE36-E0F0-6947-50D5-50E0B12F4E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6037"/>
            <a:ext cx="6991024" cy="6804953"/>
          </a:xfrm>
        </p:spPr>
      </p:pic>
    </p:spTree>
    <p:extLst>
      <p:ext uri="{BB962C8B-B14F-4D97-AF65-F5344CB8AC3E}">
        <p14:creationId xmlns:p14="http://schemas.microsoft.com/office/powerpoint/2010/main" val="1247961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929F60-7B3F-0E0B-65F7-9340BD3C3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134307-31C1-F485-A359-B2E1290FEE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42153"/>
            <a:ext cx="7672622" cy="6815847"/>
          </a:xfrm>
        </p:spPr>
      </p:pic>
    </p:spTree>
    <p:extLst>
      <p:ext uri="{BB962C8B-B14F-4D97-AF65-F5344CB8AC3E}">
        <p14:creationId xmlns:p14="http://schemas.microsoft.com/office/powerpoint/2010/main" val="2509625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367C33-7B77-0BC3-5743-E6611AC62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2A334C7-D38D-F8C8-2110-EB7BF71356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497" y="0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2459126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5CC12E-6CE1-797D-13D6-7802F3CE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384C88-A281-A224-64AD-88D8697709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39163"/>
            <a:ext cx="9042057" cy="6379674"/>
          </a:xfrm>
        </p:spPr>
      </p:pic>
    </p:spTree>
    <p:extLst>
      <p:ext uri="{BB962C8B-B14F-4D97-AF65-F5344CB8AC3E}">
        <p14:creationId xmlns:p14="http://schemas.microsoft.com/office/powerpoint/2010/main" val="3052598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766095-E261-2A82-2C07-B3C7A5B26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2558CA-CFEC-6A46-65C7-70C14D710F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000" y="-99392"/>
            <a:ext cx="6133280" cy="6961156"/>
          </a:xfrm>
        </p:spPr>
      </p:pic>
    </p:spTree>
    <p:extLst>
      <p:ext uri="{BB962C8B-B14F-4D97-AF65-F5344CB8AC3E}">
        <p14:creationId xmlns:p14="http://schemas.microsoft.com/office/powerpoint/2010/main" val="388987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2B857C-DAB6-C819-9FDA-7DF501193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D7C066-CB7E-F576-5BF5-18B3336B18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06261"/>
            <a:ext cx="7917948" cy="6941401"/>
          </a:xfrm>
        </p:spPr>
      </p:pic>
    </p:spTree>
    <p:extLst>
      <p:ext uri="{BB962C8B-B14F-4D97-AF65-F5344CB8AC3E}">
        <p14:creationId xmlns:p14="http://schemas.microsoft.com/office/powerpoint/2010/main" val="4036034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B7BF0A-B38F-D144-5A74-55B6B1F93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287A85-31F2-5224-0035-800F67B2AB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42813"/>
            <a:ext cx="6900813" cy="6900813"/>
          </a:xfrm>
        </p:spPr>
      </p:pic>
    </p:spTree>
    <p:extLst>
      <p:ext uri="{BB962C8B-B14F-4D97-AF65-F5344CB8AC3E}">
        <p14:creationId xmlns:p14="http://schemas.microsoft.com/office/powerpoint/2010/main" val="11579731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421240-2AC1-3658-894E-8902F7A76B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A91609-DCD2-C5B2-C847-068462A50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BDBB2D5-15CB-FF62-E9C8-D003C817C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58003"/>
            <a:ext cx="6048672" cy="7144101"/>
          </a:xfrm>
          <a:prstGeom prst="rect">
            <a:avLst/>
          </a:prstGeom>
        </p:spPr>
      </p:pic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9A86D2C0-2909-ED88-B964-0B218A2ACD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42984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E4A4F3-020A-5E00-4167-3BE629DE4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C3DD04-086B-114B-BB48-A07893CCCF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970" y="0"/>
            <a:ext cx="6228318" cy="6853995"/>
          </a:xfrm>
        </p:spPr>
      </p:pic>
    </p:spTree>
    <p:extLst>
      <p:ext uri="{BB962C8B-B14F-4D97-AF65-F5344CB8AC3E}">
        <p14:creationId xmlns:p14="http://schemas.microsoft.com/office/powerpoint/2010/main" val="37780688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846D3-BC35-FF43-5A2B-D3F24E6C4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D464B9-2293-5AF5-0CD8-F298783075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30607"/>
            <a:ext cx="4536503" cy="6865128"/>
          </a:xfrm>
        </p:spPr>
      </p:pic>
    </p:spTree>
    <p:extLst>
      <p:ext uri="{BB962C8B-B14F-4D97-AF65-F5344CB8AC3E}">
        <p14:creationId xmlns:p14="http://schemas.microsoft.com/office/powerpoint/2010/main" val="38153165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5E51F7-BE63-7FEA-86AB-DB4651F42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69DFDC-350D-1A6C-C2C7-142A5C6373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718"/>
            <a:ext cx="5495803" cy="6738150"/>
          </a:xfrm>
        </p:spPr>
      </p:pic>
    </p:spTree>
    <p:extLst>
      <p:ext uri="{BB962C8B-B14F-4D97-AF65-F5344CB8AC3E}">
        <p14:creationId xmlns:p14="http://schemas.microsoft.com/office/powerpoint/2010/main" val="1725617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090A4A-3615-D5F9-3A79-2EF481852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4882A2-0CA3-4BDD-7CE5-CE3883E88F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055" y="0"/>
            <a:ext cx="6721889" cy="6927138"/>
          </a:xfrm>
        </p:spPr>
      </p:pic>
    </p:spTree>
    <p:extLst>
      <p:ext uri="{BB962C8B-B14F-4D97-AF65-F5344CB8AC3E}">
        <p14:creationId xmlns:p14="http://schemas.microsoft.com/office/powerpoint/2010/main" val="3856492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7F190B-9127-AD74-DB55-3D9704C81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F88F53-91C9-FB41-72FE-9C1668C409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365473" cy="6903381"/>
          </a:xfrm>
        </p:spPr>
      </p:pic>
    </p:spTree>
    <p:extLst>
      <p:ext uri="{BB962C8B-B14F-4D97-AF65-F5344CB8AC3E}">
        <p14:creationId xmlns:p14="http://schemas.microsoft.com/office/powerpoint/2010/main" val="3394677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44B879-A4D6-8B1E-446A-A40B5A16A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1A68E2-D44E-B88A-9709-1162D1F278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52373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32202472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359A3B-C1DC-8E41-7BF4-FEF6E9FD9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B2169C-F06E-F0FD-B4A1-4E419A8791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5476932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7DF60B-2CA8-9067-AF03-6E7F7B1BB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8EFCBB-CAA5-1664-8C2D-AA5316249B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008433" cy="6913725"/>
          </a:xfrm>
        </p:spPr>
      </p:pic>
    </p:spTree>
    <p:extLst>
      <p:ext uri="{BB962C8B-B14F-4D97-AF65-F5344CB8AC3E}">
        <p14:creationId xmlns:p14="http://schemas.microsoft.com/office/powerpoint/2010/main" val="2835769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52AC30-F653-ACE3-066A-ED0853F33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556B31-6D09-1365-7865-4AF396E3E5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7339"/>
            <a:ext cx="5561559" cy="6831857"/>
          </a:xfrm>
        </p:spPr>
      </p:pic>
    </p:spTree>
    <p:extLst>
      <p:ext uri="{BB962C8B-B14F-4D97-AF65-F5344CB8AC3E}">
        <p14:creationId xmlns:p14="http://schemas.microsoft.com/office/powerpoint/2010/main" val="35272169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64B3A-5825-FE08-795B-B69B8FB33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A531D9-D466-FC40-E573-09A70932E0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76864"/>
            <a:ext cx="6159543" cy="6908994"/>
          </a:xfrm>
        </p:spPr>
      </p:pic>
    </p:spTree>
    <p:extLst>
      <p:ext uri="{BB962C8B-B14F-4D97-AF65-F5344CB8AC3E}">
        <p14:creationId xmlns:p14="http://schemas.microsoft.com/office/powerpoint/2010/main" val="38709797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A17D7-4E1B-5A8F-E901-4F3873CBB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85D246-CD77-D084-63E7-D176A38113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5204956" cy="7362611"/>
          </a:xfrm>
        </p:spPr>
      </p:pic>
    </p:spTree>
    <p:extLst>
      <p:ext uri="{BB962C8B-B14F-4D97-AF65-F5344CB8AC3E}">
        <p14:creationId xmlns:p14="http://schemas.microsoft.com/office/powerpoint/2010/main" val="38111080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ABDC5-1E8B-F5AA-F10C-3BC80347D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EFA1A3-95E7-C46B-AEF0-C87C2363C0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0947424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1E35A-29E2-6215-96DF-F180F6646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4A2438-658B-9A36-E1C6-5953E9B214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18502"/>
            <a:ext cx="8496943" cy="6620995"/>
          </a:xfrm>
        </p:spPr>
      </p:pic>
    </p:spTree>
    <p:extLst>
      <p:ext uri="{BB962C8B-B14F-4D97-AF65-F5344CB8AC3E}">
        <p14:creationId xmlns:p14="http://schemas.microsoft.com/office/powerpoint/2010/main" val="33155799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DCE4D3-4809-B903-2F25-20FC2CFA5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2D3350-1D6E-9314-B31D-31EB6A16E1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4175"/>
            <a:ext cx="6624736" cy="7879642"/>
          </a:xfrm>
        </p:spPr>
      </p:pic>
    </p:spTree>
    <p:extLst>
      <p:ext uri="{BB962C8B-B14F-4D97-AF65-F5344CB8AC3E}">
        <p14:creationId xmlns:p14="http://schemas.microsoft.com/office/powerpoint/2010/main" val="15605517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B33E9F-0452-BE6B-0FC7-0A200E463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E7ADBF-C8F5-BB95-8694-EDEB760321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8964"/>
            <a:ext cx="4896544" cy="6851440"/>
          </a:xfrm>
        </p:spPr>
      </p:pic>
    </p:spTree>
    <p:extLst>
      <p:ext uri="{BB962C8B-B14F-4D97-AF65-F5344CB8AC3E}">
        <p14:creationId xmlns:p14="http://schemas.microsoft.com/office/powerpoint/2010/main" val="2236225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0EE6A0-058C-A6EB-E63F-AD5792075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7C568A-A90A-AFDF-5646-B25C607BD9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79292"/>
            <a:ext cx="6141496" cy="6923779"/>
          </a:xfrm>
        </p:spPr>
      </p:pic>
    </p:spTree>
    <p:extLst>
      <p:ext uri="{BB962C8B-B14F-4D97-AF65-F5344CB8AC3E}">
        <p14:creationId xmlns:p14="http://schemas.microsoft.com/office/powerpoint/2010/main" val="39363818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03808D-9603-2D15-FBDF-181F6C259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579ACE-FEFB-6928-DFF0-2C87A207B5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69340"/>
            <a:ext cx="5616623" cy="7071944"/>
          </a:xfrm>
        </p:spPr>
      </p:pic>
    </p:spTree>
    <p:extLst>
      <p:ext uri="{BB962C8B-B14F-4D97-AF65-F5344CB8AC3E}">
        <p14:creationId xmlns:p14="http://schemas.microsoft.com/office/powerpoint/2010/main" val="13647555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1FE7F7-1EE8-8C8D-E3D7-4BB6C032C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97DE5D-B8CD-FB68-66DA-3829651DEF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991544" y="-76195"/>
            <a:ext cx="7401191" cy="6934195"/>
          </a:xfrm>
        </p:spPr>
      </p:pic>
    </p:spTree>
    <p:extLst>
      <p:ext uri="{BB962C8B-B14F-4D97-AF65-F5344CB8AC3E}">
        <p14:creationId xmlns:p14="http://schemas.microsoft.com/office/powerpoint/2010/main" val="32406684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FE3DE5-10FC-7C94-C3B0-8158B204D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C1CEDE-A3B9-0CDB-8982-6BEC24E4A5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041" y="0"/>
            <a:ext cx="6246247" cy="6839998"/>
          </a:xfrm>
        </p:spPr>
      </p:pic>
    </p:spTree>
    <p:extLst>
      <p:ext uri="{BB962C8B-B14F-4D97-AF65-F5344CB8AC3E}">
        <p14:creationId xmlns:p14="http://schemas.microsoft.com/office/powerpoint/2010/main" val="26863530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FD7C02-6938-B78F-E866-ECDF1C33D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D4A589-CD35-F9AB-6B3D-1FB526B7B3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9916"/>
            <a:ext cx="4968552" cy="6971087"/>
          </a:xfrm>
        </p:spPr>
      </p:pic>
    </p:spTree>
    <p:extLst>
      <p:ext uri="{BB962C8B-B14F-4D97-AF65-F5344CB8AC3E}">
        <p14:creationId xmlns:p14="http://schemas.microsoft.com/office/powerpoint/2010/main" val="40772550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BA43E-60C3-1087-9CE0-00F35E688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8F6085-9EC8-3B0C-52D0-DF5F5E242D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7119045" cy="6956635"/>
          </a:xfrm>
        </p:spPr>
      </p:pic>
    </p:spTree>
    <p:extLst>
      <p:ext uri="{BB962C8B-B14F-4D97-AF65-F5344CB8AC3E}">
        <p14:creationId xmlns:p14="http://schemas.microsoft.com/office/powerpoint/2010/main" val="38803406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869E0A-EF96-EF54-54AC-5499DC430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000012-C805-4665-6619-7A8516E70B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99392"/>
            <a:ext cx="8474435" cy="6855723"/>
          </a:xfrm>
        </p:spPr>
      </p:pic>
    </p:spTree>
    <p:extLst>
      <p:ext uri="{BB962C8B-B14F-4D97-AF65-F5344CB8AC3E}">
        <p14:creationId xmlns:p14="http://schemas.microsoft.com/office/powerpoint/2010/main" val="28497858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F21A38-35D3-242D-6329-E77E50D98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D8C0FC-43F0-3237-7DCD-FE897AF3C9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062" y="-315416"/>
            <a:ext cx="6190257" cy="8073127"/>
          </a:xfrm>
        </p:spPr>
      </p:pic>
    </p:spTree>
    <p:extLst>
      <p:ext uri="{BB962C8B-B14F-4D97-AF65-F5344CB8AC3E}">
        <p14:creationId xmlns:p14="http://schemas.microsoft.com/office/powerpoint/2010/main" val="25450855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6B26A5-F84B-4A04-9C71-1D8FACA72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D9434C-0A88-73F8-8AB7-56EB5B57C9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59307"/>
            <a:ext cx="8225260" cy="6798693"/>
          </a:xfrm>
        </p:spPr>
      </p:pic>
    </p:spTree>
    <p:extLst>
      <p:ext uri="{BB962C8B-B14F-4D97-AF65-F5344CB8AC3E}">
        <p14:creationId xmlns:p14="http://schemas.microsoft.com/office/powerpoint/2010/main" val="40296409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6A6835-3DBF-2033-53CF-7EFC6D6AF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E8465B-EC2D-B374-817C-13343E36CA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68563"/>
            <a:ext cx="7983138" cy="6838890"/>
          </a:xfrm>
        </p:spPr>
      </p:pic>
    </p:spTree>
    <p:extLst>
      <p:ext uri="{BB962C8B-B14F-4D97-AF65-F5344CB8AC3E}">
        <p14:creationId xmlns:p14="http://schemas.microsoft.com/office/powerpoint/2010/main" val="13352358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53D6D7-9FBC-2F9B-0121-A87C42CDA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B16EB2-8B35-B797-F069-22FA5E195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2037745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362E5D-1A5C-3110-49E2-3844F75C4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948ACF-18DA-74BD-F468-D05E9177BA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040" y="0"/>
            <a:ext cx="6388272" cy="6899334"/>
          </a:xfrm>
        </p:spPr>
      </p:pic>
    </p:spTree>
    <p:extLst>
      <p:ext uri="{BB962C8B-B14F-4D97-AF65-F5344CB8AC3E}">
        <p14:creationId xmlns:p14="http://schemas.microsoft.com/office/powerpoint/2010/main" val="13219088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6762A6-252E-0A16-B02F-DBD61E712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C57A4D-7815-14FE-BF56-C797AE207E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829" y="365125"/>
            <a:ext cx="8724587" cy="6370077"/>
          </a:xfrm>
        </p:spPr>
      </p:pic>
    </p:spTree>
    <p:extLst>
      <p:ext uri="{BB962C8B-B14F-4D97-AF65-F5344CB8AC3E}">
        <p14:creationId xmlns:p14="http://schemas.microsoft.com/office/powerpoint/2010/main" val="35163078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5DC55C-6007-1365-4632-CC31043DE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5B64C6-F38C-63F6-2151-1F65576DC0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70" y="0"/>
            <a:ext cx="6921949" cy="6852869"/>
          </a:xfrm>
        </p:spPr>
      </p:pic>
    </p:spTree>
    <p:extLst>
      <p:ext uri="{BB962C8B-B14F-4D97-AF65-F5344CB8AC3E}">
        <p14:creationId xmlns:p14="http://schemas.microsoft.com/office/powerpoint/2010/main" val="20973219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F8156B-2F6B-4DDE-BB6A-0A4477EEF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B41138-154F-E766-CD12-F2687ABDFA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30129"/>
            <a:ext cx="8979285" cy="6397741"/>
          </a:xfrm>
        </p:spPr>
      </p:pic>
    </p:spTree>
    <p:extLst>
      <p:ext uri="{BB962C8B-B14F-4D97-AF65-F5344CB8AC3E}">
        <p14:creationId xmlns:p14="http://schemas.microsoft.com/office/powerpoint/2010/main" val="11408723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74CC9B-F3F1-9C5F-A8A0-544540CEC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C97EB6-F7B7-18A5-F29A-F9C0D4B85B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47446"/>
            <a:ext cx="4392488" cy="7056375"/>
          </a:xfrm>
        </p:spPr>
      </p:pic>
    </p:spTree>
    <p:extLst>
      <p:ext uri="{BB962C8B-B14F-4D97-AF65-F5344CB8AC3E}">
        <p14:creationId xmlns:p14="http://schemas.microsoft.com/office/powerpoint/2010/main" val="415573696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27AE29-E846-0945-4332-57220ADA6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257DFF-C43D-03F4-9562-ADF00FA850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546" y="116632"/>
            <a:ext cx="7325798" cy="6728586"/>
          </a:xfrm>
        </p:spPr>
      </p:pic>
    </p:spTree>
    <p:extLst>
      <p:ext uri="{BB962C8B-B14F-4D97-AF65-F5344CB8AC3E}">
        <p14:creationId xmlns:p14="http://schemas.microsoft.com/office/powerpoint/2010/main" val="33688386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6E91C2-4112-0EC1-07EA-E29B6C377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4F7D204-7535-C935-7390-21305EA18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817227" cy="6804267"/>
          </a:xfrm>
        </p:spPr>
      </p:pic>
    </p:spTree>
    <p:extLst>
      <p:ext uri="{BB962C8B-B14F-4D97-AF65-F5344CB8AC3E}">
        <p14:creationId xmlns:p14="http://schemas.microsoft.com/office/powerpoint/2010/main" val="145427823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B746A1-DBA6-AA00-1D33-8A21CCBCF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6A4578-704A-DBAE-63B7-1393A18D53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08366"/>
            <a:ext cx="4680520" cy="7029681"/>
          </a:xfrm>
        </p:spPr>
      </p:pic>
    </p:spTree>
    <p:extLst>
      <p:ext uri="{BB962C8B-B14F-4D97-AF65-F5344CB8AC3E}">
        <p14:creationId xmlns:p14="http://schemas.microsoft.com/office/powerpoint/2010/main" val="27642885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BE37BE-4B53-7F5D-503A-88FB390A4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2F9D36-3712-731C-B942-17FC9ACE28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91506"/>
            <a:ext cx="6912768" cy="6702494"/>
          </a:xfrm>
        </p:spPr>
      </p:pic>
    </p:spTree>
    <p:extLst>
      <p:ext uri="{BB962C8B-B14F-4D97-AF65-F5344CB8AC3E}">
        <p14:creationId xmlns:p14="http://schemas.microsoft.com/office/powerpoint/2010/main" val="94686086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2D6428-A524-64F9-152D-7AB03C581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DF2D7F-083A-EAE5-BE8A-B537B35FAB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66728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209240695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1269F5-FBCD-5B6B-D8C4-90779EF1F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92D200-354C-0F6C-691B-3C3225A042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750" y="0"/>
            <a:ext cx="6952499" cy="6858000"/>
          </a:xfrm>
        </p:spPr>
      </p:pic>
    </p:spTree>
    <p:extLst>
      <p:ext uri="{BB962C8B-B14F-4D97-AF65-F5344CB8AC3E}">
        <p14:creationId xmlns:p14="http://schemas.microsoft.com/office/powerpoint/2010/main" val="144270377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2D1B6E-F410-E76D-C796-69810F7A4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BA23CE-A699-24CA-FB66-6D67546CB7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225" y="0"/>
            <a:ext cx="5432821" cy="6858000"/>
          </a:xfrm>
        </p:spPr>
      </p:pic>
    </p:spTree>
    <p:extLst>
      <p:ext uri="{BB962C8B-B14F-4D97-AF65-F5344CB8AC3E}">
        <p14:creationId xmlns:p14="http://schemas.microsoft.com/office/powerpoint/2010/main" val="387590587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79460A-2DB3-5A26-3BB5-E74CC015E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3FB4B8-1B97-13BC-09CB-697C088B95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9400773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31D9F9-51B6-73B5-94A5-4954F56E7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1696EC4-C297-8FC9-990C-3167445FBC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668782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jean-louis BEYAERT</dc:creator>
  <cp:lastModifiedBy>jean-louis BEYAERT</cp:lastModifiedBy>
  <cp:revision>1</cp:revision>
  <dcterms:created xsi:type="dcterms:W3CDTF">2025-01-06T19:14:17Z</dcterms:created>
  <dcterms:modified xsi:type="dcterms:W3CDTF">2025-01-06T19:51:52Z</dcterms:modified>
</cp:coreProperties>
</file>