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971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32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320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252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311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213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75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139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529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54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8116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2D9BB-F0B6-4249-951A-24851173170E}" type="datetimeFigureOut">
              <a:rPr lang="fr-FR" smtClean="0"/>
              <a:t>02/01/2025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82837-CE44-498D-B35B-A631F82208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143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2323E-CBFC-467A-0C59-9EE3273A98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A7F33DB-FB0D-8FEE-9C4C-6AE0FD35FA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D0A9868-5A9C-D1FF-A200-13504A20DD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59" y="57218"/>
            <a:ext cx="4357139" cy="680078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AA1DA1C-772A-B1DE-0236-4FD3574F34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825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39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0FAB6E-0488-074A-D635-C280B3EBE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AC26C5-7608-DD81-5A01-A67C7EF33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354" y="1415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728844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6C5AE-70E4-16BD-BC61-AAD45AF70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63CB96-F4E8-BADE-FD2E-A8BCF9B15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916924" cy="6955178"/>
          </a:xfrm>
        </p:spPr>
      </p:pic>
    </p:spTree>
    <p:extLst>
      <p:ext uri="{BB962C8B-B14F-4D97-AF65-F5344CB8AC3E}">
        <p14:creationId xmlns:p14="http://schemas.microsoft.com/office/powerpoint/2010/main" val="4064482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C21641-19FB-DFC7-029E-76C4F93D5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490657-841B-51EC-DAA0-7AF1FE80F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07400"/>
            <a:ext cx="9571605" cy="5899565"/>
          </a:xfrm>
        </p:spPr>
      </p:pic>
    </p:spTree>
    <p:extLst>
      <p:ext uri="{BB962C8B-B14F-4D97-AF65-F5344CB8AC3E}">
        <p14:creationId xmlns:p14="http://schemas.microsoft.com/office/powerpoint/2010/main" val="1962027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A80854-DDE9-9401-CACD-871E96371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C03C62-1377-AA83-5233-689472E88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40168"/>
            <a:ext cx="6001406" cy="6898168"/>
          </a:xfrm>
        </p:spPr>
      </p:pic>
    </p:spTree>
    <p:extLst>
      <p:ext uri="{BB962C8B-B14F-4D97-AF65-F5344CB8AC3E}">
        <p14:creationId xmlns:p14="http://schemas.microsoft.com/office/powerpoint/2010/main" val="379815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B2B13-47B3-8571-04C5-1BEFF0EEB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85D432-34F8-D902-259B-F85F219C3D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35931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6B3E6-8BAC-2CFE-90F6-F2AF2AA0F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E46478-DCEA-53E3-4259-CD8282456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424223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1B728-C5BA-6EC1-74D5-4B597F529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878D2F-586F-B1EF-1686-68424E311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2536038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4F14F0-CC76-ECC3-238E-2333418E2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5CE5CD-A1C6-9595-28A5-6B30E063A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80" y="0"/>
            <a:ext cx="5044268" cy="7177617"/>
          </a:xfrm>
        </p:spPr>
      </p:pic>
    </p:spTree>
    <p:extLst>
      <p:ext uri="{BB962C8B-B14F-4D97-AF65-F5344CB8AC3E}">
        <p14:creationId xmlns:p14="http://schemas.microsoft.com/office/powerpoint/2010/main" val="1200982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0D4E09-89AF-0FA8-77B1-A1F57D626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31F65B-8A74-FE1C-6122-20A5952DC2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50942"/>
            <a:ext cx="7622730" cy="6959884"/>
          </a:xfrm>
        </p:spPr>
      </p:pic>
    </p:spTree>
    <p:extLst>
      <p:ext uri="{BB962C8B-B14F-4D97-AF65-F5344CB8AC3E}">
        <p14:creationId xmlns:p14="http://schemas.microsoft.com/office/powerpoint/2010/main" val="996784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F6EF5C-BC8D-2894-29BC-0EDE3103F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9F55057E-A3CE-C3C3-FFCE-E6CE27913E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5674"/>
            <a:ext cx="6720358" cy="6873674"/>
          </a:xfrm>
        </p:spPr>
      </p:pic>
    </p:spTree>
    <p:extLst>
      <p:ext uri="{BB962C8B-B14F-4D97-AF65-F5344CB8AC3E}">
        <p14:creationId xmlns:p14="http://schemas.microsoft.com/office/powerpoint/2010/main" val="1157011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348FA8-0994-9731-F3D5-B53DE6D34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F27536-94BE-1168-E502-BFE5977A8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67865"/>
            <a:ext cx="7068288" cy="6993729"/>
          </a:xfrm>
        </p:spPr>
      </p:pic>
    </p:spTree>
    <p:extLst>
      <p:ext uri="{BB962C8B-B14F-4D97-AF65-F5344CB8AC3E}">
        <p14:creationId xmlns:p14="http://schemas.microsoft.com/office/powerpoint/2010/main" val="1466039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52221-2976-232C-7455-36E60721D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B88B1C-9BC0-139D-946F-AA0553A39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7015252" cy="6788525"/>
          </a:xfrm>
        </p:spPr>
      </p:pic>
    </p:spTree>
    <p:extLst>
      <p:ext uri="{BB962C8B-B14F-4D97-AF65-F5344CB8AC3E}">
        <p14:creationId xmlns:p14="http://schemas.microsoft.com/office/powerpoint/2010/main" val="1540911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9E4AD-F979-B2D6-08F3-1CC06C6B1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3F51C5-4599-AB04-5692-3783ADB43F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496173" cy="6817172"/>
          </a:xfrm>
        </p:spPr>
      </p:pic>
    </p:spTree>
    <p:extLst>
      <p:ext uri="{BB962C8B-B14F-4D97-AF65-F5344CB8AC3E}">
        <p14:creationId xmlns:p14="http://schemas.microsoft.com/office/powerpoint/2010/main" val="271644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243F3-1395-EBEF-7A81-BEB039601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E7E9B4-5BD2-78B1-9529-7D1AA1B10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286250" cy="6766402"/>
          </a:xfrm>
        </p:spPr>
      </p:pic>
    </p:spTree>
    <p:extLst>
      <p:ext uri="{BB962C8B-B14F-4D97-AF65-F5344CB8AC3E}">
        <p14:creationId xmlns:p14="http://schemas.microsoft.com/office/powerpoint/2010/main" val="410510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946CF5-3E8C-115D-A36B-C96F032CF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33DFA-9467-DEE7-7C9B-7F5FE4DFCF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38426"/>
            <a:ext cx="9822893" cy="6054449"/>
          </a:xfrm>
        </p:spPr>
      </p:pic>
    </p:spTree>
    <p:extLst>
      <p:ext uri="{BB962C8B-B14F-4D97-AF65-F5344CB8AC3E}">
        <p14:creationId xmlns:p14="http://schemas.microsoft.com/office/powerpoint/2010/main" val="756547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3DF17C-881D-7867-2CCF-89544FC55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F19848-8AFC-26C5-F2E2-61138E2857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96244"/>
            <a:ext cx="5832648" cy="6729979"/>
          </a:xfrm>
        </p:spPr>
      </p:pic>
    </p:spTree>
    <p:extLst>
      <p:ext uri="{BB962C8B-B14F-4D97-AF65-F5344CB8AC3E}">
        <p14:creationId xmlns:p14="http://schemas.microsoft.com/office/powerpoint/2010/main" val="2771103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90C45-EE55-2242-8902-4CA2069F9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8F5FFC-51BE-98E5-7540-4D0169084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10" y="0"/>
            <a:ext cx="6435885" cy="6827856"/>
          </a:xfrm>
        </p:spPr>
      </p:pic>
    </p:spTree>
    <p:extLst>
      <p:ext uri="{BB962C8B-B14F-4D97-AF65-F5344CB8AC3E}">
        <p14:creationId xmlns:p14="http://schemas.microsoft.com/office/powerpoint/2010/main" val="1770532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2522AF-F032-AAE2-9DD7-F2C241510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9ED5B2-F3F3-DA7C-4109-80129951A1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921" y="116632"/>
            <a:ext cx="5514343" cy="6826266"/>
          </a:xfrm>
        </p:spPr>
      </p:pic>
    </p:spTree>
    <p:extLst>
      <p:ext uri="{BB962C8B-B14F-4D97-AF65-F5344CB8AC3E}">
        <p14:creationId xmlns:p14="http://schemas.microsoft.com/office/powerpoint/2010/main" val="514959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0A79F-A25C-84F5-3778-131991869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D92500-565A-EF42-0399-673098D7E2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50820"/>
            <a:ext cx="6268398" cy="6756359"/>
          </a:xfrm>
        </p:spPr>
      </p:pic>
    </p:spTree>
    <p:extLst>
      <p:ext uri="{BB962C8B-B14F-4D97-AF65-F5344CB8AC3E}">
        <p14:creationId xmlns:p14="http://schemas.microsoft.com/office/powerpoint/2010/main" val="383633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43C93D-3C4E-9BA3-DD21-EC956E005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A51882-DB55-EE79-EC26-F0BC60131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219191" cy="6727605"/>
          </a:xfrm>
        </p:spPr>
      </p:pic>
    </p:spTree>
    <p:extLst>
      <p:ext uri="{BB962C8B-B14F-4D97-AF65-F5344CB8AC3E}">
        <p14:creationId xmlns:p14="http://schemas.microsoft.com/office/powerpoint/2010/main" val="2116390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56067B-9930-AE7F-4D3E-974EEC6EE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D08584-4E52-8A40-FAC2-FB69648721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40571"/>
            <a:ext cx="8676388" cy="6491573"/>
          </a:xfrm>
        </p:spPr>
      </p:pic>
    </p:spTree>
    <p:extLst>
      <p:ext uri="{BB962C8B-B14F-4D97-AF65-F5344CB8AC3E}">
        <p14:creationId xmlns:p14="http://schemas.microsoft.com/office/powerpoint/2010/main" val="1489526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A1BB58-7C46-8CF0-B009-27423CD60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3D985D-1AA2-C8AC-A70D-356982872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5568"/>
            <a:ext cx="8735666" cy="6546864"/>
          </a:xfrm>
        </p:spPr>
      </p:pic>
    </p:spTree>
    <p:extLst>
      <p:ext uri="{BB962C8B-B14F-4D97-AF65-F5344CB8AC3E}">
        <p14:creationId xmlns:p14="http://schemas.microsoft.com/office/powerpoint/2010/main" val="1734428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E75D7B-5D24-B2F5-4B23-7C5AEA18B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157370-32D9-B8AA-026A-79660C67E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28080" cy="6876139"/>
          </a:xfrm>
        </p:spPr>
      </p:pic>
    </p:spTree>
    <p:extLst>
      <p:ext uri="{BB962C8B-B14F-4D97-AF65-F5344CB8AC3E}">
        <p14:creationId xmlns:p14="http://schemas.microsoft.com/office/powerpoint/2010/main" val="497551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0F8C2-1310-41AA-CD49-300A370F5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5DF5FA-7F2A-788A-38FF-5CF568B224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488831" cy="6727467"/>
          </a:xfrm>
        </p:spPr>
      </p:pic>
    </p:spTree>
    <p:extLst>
      <p:ext uri="{BB962C8B-B14F-4D97-AF65-F5344CB8AC3E}">
        <p14:creationId xmlns:p14="http://schemas.microsoft.com/office/powerpoint/2010/main" val="1260117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92F0E6-AFF5-9B52-95C2-F5FD15044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5B9988-0753-D8C5-761D-31A4F0AB9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411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702377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C27E63-DF31-6FE3-5A05-1E01E1985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0B177E-21C8-CD15-ECFF-144DAA5D26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53051"/>
            <a:ext cx="7531893" cy="6351897"/>
          </a:xfrm>
        </p:spPr>
      </p:pic>
    </p:spTree>
    <p:extLst>
      <p:ext uri="{BB962C8B-B14F-4D97-AF65-F5344CB8AC3E}">
        <p14:creationId xmlns:p14="http://schemas.microsoft.com/office/powerpoint/2010/main" val="2456267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50B1F-C3BC-3583-2F23-861BF68CE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1E6D3F-0047-2FE3-E1E2-2F243C8F2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8157"/>
            <a:ext cx="5154095" cy="6888459"/>
          </a:xfrm>
        </p:spPr>
      </p:pic>
    </p:spTree>
    <p:extLst>
      <p:ext uri="{BB962C8B-B14F-4D97-AF65-F5344CB8AC3E}">
        <p14:creationId xmlns:p14="http://schemas.microsoft.com/office/powerpoint/2010/main" val="1874086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28871F-753C-1902-063F-C5A788F71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F7866D-5F3E-4EB6-6710-AC2982DDE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0879"/>
            <a:ext cx="6646591" cy="6928879"/>
          </a:xfrm>
        </p:spPr>
      </p:pic>
    </p:spTree>
    <p:extLst>
      <p:ext uri="{BB962C8B-B14F-4D97-AF65-F5344CB8AC3E}">
        <p14:creationId xmlns:p14="http://schemas.microsoft.com/office/powerpoint/2010/main" val="4291434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5357D-C1F8-9D07-393B-926D7C9D5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E96AB-9A64-7C8A-E2D3-20913AE06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60121"/>
            <a:ext cx="8983177" cy="6537757"/>
          </a:xfrm>
        </p:spPr>
      </p:pic>
    </p:spTree>
    <p:extLst>
      <p:ext uri="{BB962C8B-B14F-4D97-AF65-F5344CB8AC3E}">
        <p14:creationId xmlns:p14="http://schemas.microsoft.com/office/powerpoint/2010/main" val="2111600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512AFA-64B8-6D4E-6E13-7A5F72440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2CB92E-4D73-89CE-1D10-B9C784447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03448"/>
            <a:ext cx="6336704" cy="8444923"/>
          </a:xfrm>
        </p:spPr>
      </p:pic>
    </p:spTree>
    <p:extLst>
      <p:ext uri="{BB962C8B-B14F-4D97-AF65-F5344CB8AC3E}">
        <p14:creationId xmlns:p14="http://schemas.microsoft.com/office/powerpoint/2010/main" val="2165534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633870-8C3D-F75D-43A6-1517AFC23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2BA67E-9046-B6B7-9FB4-585BA4A67A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43792"/>
            <a:ext cx="9236381" cy="6170416"/>
          </a:xfrm>
        </p:spPr>
      </p:pic>
    </p:spTree>
    <p:extLst>
      <p:ext uri="{BB962C8B-B14F-4D97-AF65-F5344CB8AC3E}">
        <p14:creationId xmlns:p14="http://schemas.microsoft.com/office/powerpoint/2010/main" val="175487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694772-BE5F-59BF-5167-3909ED782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B14992-E500-1EEC-B20A-830C6B920C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118"/>
            <a:ext cx="7941267" cy="6657429"/>
          </a:xfrm>
        </p:spPr>
      </p:pic>
    </p:spTree>
    <p:extLst>
      <p:ext uri="{BB962C8B-B14F-4D97-AF65-F5344CB8AC3E}">
        <p14:creationId xmlns:p14="http://schemas.microsoft.com/office/powerpoint/2010/main" val="3009978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B14716-CA00-A1DA-0627-00F4AFE9F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34CE2B-4F23-99A7-C6AF-726807F611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701" y="-65251"/>
            <a:ext cx="6064597" cy="6988501"/>
          </a:xfrm>
        </p:spPr>
      </p:pic>
    </p:spTree>
    <p:extLst>
      <p:ext uri="{BB962C8B-B14F-4D97-AF65-F5344CB8AC3E}">
        <p14:creationId xmlns:p14="http://schemas.microsoft.com/office/powerpoint/2010/main" val="3054236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C4B56A-BFB4-25FC-0A11-033C946A6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7A1613-8264-B8E6-14EC-CA691D6E52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36519"/>
            <a:ext cx="8779949" cy="6584962"/>
          </a:xfrm>
        </p:spPr>
      </p:pic>
    </p:spTree>
    <p:extLst>
      <p:ext uri="{BB962C8B-B14F-4D97-AF65-F5344CB8AC3E}">
        <p14:creationId xmlns:p14="http://schemas.microsoft.com/office/powerpoint/2010/main" val="2411228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62D4E-8F7F-8816-B136-1C8FAD51B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729BC-B211-4A21-DBCF-3A1940B820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9392"/>
            <a:ext cx="7341045" cy="7341045"/>
          </a:xfrm>
        </p:spPr>
      </p:pic>
    </p:spTree>
    <p:extLst>
      <p:ext uri="{BB962C8B-B14F-4D97-AF65-F5344CB8AC3E}">
        <p14:creationId xmlns:p14="http://schemas.microsoft.com/office/powerpoint/2010/main" val="526745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812019-5895-D8FB-14A6-74F807231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ED9A00-6280-2EB9-F051-846A870276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14838"/>
            <a:ext cx="5327615" cy="7305803"/>
          </a:xfrm>
        </p:spPr>
      </p:pic>
    </p:spTree>
    <p:extLst>
      <p:ext uri="{BB962C8B-B14F-4D97-AF65-F5344CB8AC3E}">
        <p14:creationId xmlns:p14="http://schemas.microsoft.com/office/powerpoint/2010/main" val="3796956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7D69B2-EC34-7E96-B03D-A0A799D54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704E68-29A5-995E-AE87-230BFDDB4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2536597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BAEA84-3D5C-0238-0910-90B444F1B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8F7C54-44E7-EB5B-7614-FB0DFDE9C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392535" cy="6675478"/>
          </a:xfrm>
        </p:spPr>
      </p:pic>
    </p:spTree>
    <p:extLst>
      <p:ext uri="{BB962C8B-B14F-4D97-AF65-F5344CB8AC3E}">
        <p14:creationId xmlns:p14="http://schemas.microsoft.com/office/powerpoint/2010/main" val="4158157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7E4E41-456A-3303-D132-AE49B9BDF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E03C2-3BC9-D15C-5D36-2383103DA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99392"/>
            <a:ext cx="5961929" cy="6789346"/>
          </a:xfrm>
        </p:spPr>
      </p:pic>
    </p:spTree>
    <p:extLst>
      <p:ext uri="{BB962C8B-B14F-4D97-AF65-F5344CB8AC3E}">
        <p14:creationId xmlns:p14="http://schemas.microsoft.com/office/powerpoint/2010/main" val="841222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38B21-BD7A-AB3E-CBFD-23A4C5A18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9E40EA-592A-A265-761D-C88FB2430F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668" y="0"/>
            <a:ext cx="6546643" cy="7007149"/>
          </a:xfrm>
        </p:spPr>
      </p:pic>
    </p:spTree>
    <p:extLst>
      <p:ext uri="{BB962C8B-B14F-4D97-AF65-F5344CB8AC3E}">
        <p14:creationId xmlns:p14="http://schemas.microsoft.com/office/powerpoint/2010/main" val="563198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DE0B8-1E6D-3ECC-F743-1EDB95D95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9F27B0-4B9B-2C01-6D02-C7A8070FC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11286"/>
            <a:ext cx="5309436" cy="7540028"/>
          </a:xfrm>
        </p:spPr>
      </p:pic>
    </p:spTree>
    <p:extLst>
      <p:ext uri="{BB962C8B-B14F-4D97-AF65-F5344CB8AC3E}">
        <p14:creationId xmlns:p14="http://schemas.microsoft.com/office/powerpoint/2010/main" val="265154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4A2C88-14CF-A520-D004-A01E4D434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022376-338C-D0E9-D83C-9BDB5EF9C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90" y="116632"/>
            <a:ext cx="5087650" cy="6751293"/>
          </a:xfrm>
        </p:spPr>
      </p:pic>
    </p:spTree>
    <p:extLst>
      <p:ext uri="{BB962C8B-B14F-4D97-AF65-F5344CB8AC3E}">
        <p14:creationId xmlns:p14="http://schemas.microsoft.com/office/powerpoint/2010/main" val="3922161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C46CA8-19E1-92E5-BAEF-0AD07CD8A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18F94F-BF4A-46A1-A553-9B282ED03A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405052"/>
            <a:ext cx="5472608" cy="7293343"/>
          </a:xfrm>
        </p:spPr>
      </p:pic>
    </p:spTree>
    <p:extLst>
      <p:ext uri="{BB962C8B-B14F-4D97-AF65-F5344CB8AC3E}">
        <p14:creationId xmlns:p14="http://schemas.microsoft.com/office/powerpoint/2010/main" val="1502417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7E978-B11C-DC72-AA77-468557EAA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CC000B-5751-BB51-F395-542420295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183" y="-35655"/>
            <a:ext cx="6655634" cy="6794821"/>
          </a:xfrm>
        </p:spPr>
      </p:pic>
    </p:spTree>
    <p:extLst>
      <p:ext uri="{BB962C8B-B14F-4D97-AF65-F5344CB8AC3E}">
        <p14:creationId xmlns:p14="http://schemas.microsoft.com/office/powerpoint/2010/main" val="2310320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8C5A46-6B3A-3190-D96D-B0600D65B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D04390-ABAE-DB0D-9AB8-1FC4761A6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4993"/>
            <a:ext cx="6229747" cy="7023099"/>
          </a:xfrm>
        </p:spPr>
      </p:pic>
    </p:spTree>
    <p:extLst>
      <p:ext uri="{BB962C8B-B14F-4D97-AF65-F5344CB8AC3E}">
        <p14:creationId xmlns:p14="http://schemas.microsoft.com/office/powerpoint/2010/main" val="4031221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D7F6FF-2541-1F5C-D876-F4BADD0BF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C3F710-C16D-2C93-73C4-2EA85408DC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447" y="0"/>
            <a:ext cx="9626089" cy="8021742"/>
          </a:xfrm>
        </p:spPr>
      </p:pic>
    </p:spTree>
    <p:extLst>
      <p:ext uri="{BB962C8B-B14F-4D97-AF65-F5344CB8AC3E}">
        <p14:creationId xmlns:p14="http://schemas.microsoft.com/office/powerpoint/2010/main" val="192132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F8D285-5FDA-6C52-42C5-4B8AA897C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A2980D-24AA-15CD-749E-94C5E6040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614811" cy="6937219"/>
          </a:xfrm>
        </p:spPr>
      </p:pic>
    </p:spTree>
    <p:extLst>
      <p:ext uri="{BB962C8B-B14F-4D97-AF65-F5344CB8AC3E}">
        <p14:creationId xmlns:p14="http://schemas.microsoft.com/office/powerpoint/2010/main" val="1766800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00F6C0-8B38-408D-BF3E-31CC3894B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0EB9EA-5255-F0CA-8FCE-79FA48B31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960" y="-963488"/>
            <a:ext cx="7502080" cy="8486193"/>
          </a:xfrm>
        </p:spPr>
      </p:pic>
    </p:spTree>
    <p:extLst>
      <p:ext uri="{BB962C8B-B14F-4D97-AF65-F5344CB8AC3E}">
        <p14:creationId xmlns:p14="http://schemas.microsoft.com/office/powerpoint/2010/main" val="206601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9AFC9C-8622-566B-A588-A1912795F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1101E2-8E48-81B8-6555-AA488E29C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92177"/>
            <a:ext cx="6881614" cy="688161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7A89FBE-1FAF-A841-3DD7-7D5619510C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7864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6955E2A-1F5C-B570-993B-2B50338B83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81" y="5579919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914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N¨71</dc:title>
  <dc:creator>Perroquet34740</dc:creator>
  <cp:lastModifiedBy>jean-louis BEYAERT</cp:lastModifiedBy>
  <cp:revision>3</cp:revision>
  <dcterms:created xsi:type="dcterms:W3CDTF">2025-01-02T19:51:04Z</dcterms:created>
  <dcterms:modified xsi:type="dcterms:W3CDTF">2025-01-02T20:31:49Z</dcterms:modified>
</cp:coreProperties>
</file>