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>
      <p:cViewPr varScale="1">
        <p:scale>
          <a:sx n="40" d="100"/>
          <a:sy n="40" d="100"/>
        </p:scale>
        <p:origin x="17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20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5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11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73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0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5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6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9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68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5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FF9A-6CE5-4D06-A2C6-BB3DB16DA61D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D07D-E320-4534-9BB2-DF43ED0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8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39415-0914-EF8E-FBDA-854EC862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458D88-3CA0-972A-DB0E-F5F78353C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49140-2CF5-6E4C-9A85-E98216F4B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32" y="0"/>
            <a:ext cx="6103737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BFA550-3EED-3EA4-FCCC-98EFB631E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398402"/>
            <a:ext cx="1609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  <p:sndAc>
          <p:stSnd loop="1">
            <p:snd r:embed="rId2" name="Ch'nord.wav"/>
          </p:stSnd>
        </p:sndAc>
      </p:transition>
    </mc:Choice>
    <mc:Fallback xmlns="">
      <p:transition spd="slow">
        <p:fade/>
        <p:sndAc>
          <p:stSnd loop="1">
            <p:snd r:embed="rId5" name="Ch'nor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824E6-591B-C797-120F-A74EE9BB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E03E6A-1EC5-B431-B5C4-C89FB363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332"/>
            <a:ext cx="9164530" cy="6842668"/>
          </a:xfrm>
        </p:spPr>
      </p:pic>
    </p:spTree>
    <p:extLst>
      <p:ext uri="{BB962C8B-B14F-4D97-AF65-F5344CB8AC3E}">
        <p14:creationId xmlns:p14="http://schemas.microsoft.com/office/powerpoint/2010/main" val="10306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D19C6-EB43-70BF-865A-F989A8E9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043546-8A72-B27C-09EF-2BCCE563B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7" y="0"/>
            <a:ext cx="6878971" cy="7009750"/>
          </a:xfrm>
        </p:spPr>
      </p:pic>
    </p:spTree>
    <p:extLst>
      <p:ext uri="{BB962C8B-B14F-4D97-AF65-F5344CB8AC3E}">
        <p14:creationId xmlns:p14="http://schemas.microsoft.com/office/powerpoint/2010/main" val="362215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F1AA7-E5FA-9EE2-CCAC-6875961F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E6F482-CED6-D1AD-C887-49185B78E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8" y="0"/>
            <a:ext cx="8124648" cy="6858068"/>
          </a:xfrm>
        </p:spPr>
      </p:pic>
    </p:spTree>
    <p:extLst>
      <p:ext uri="{BB962C8B-B14F-4D97-AF65-F5344CB8AC3E}">
        <p14:creationId xmlns:p14="http://schemas.microsoft.com/office/powerpoint/2010/main" val="144446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DE05B-431A-9810-5D32-3B2301BF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1B0F39-DA96-3734-2655-06BB2EFE9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0"/>
            <a:ext cx="8167985" cy="625633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0A1505-4B5D-2624-0B04-94344E615D05}"/>
              </a:ext>
            </a:extLst>
          </p:cNvPr>
          <p:cNvSpPr txBox="1"/>
          <p:nvPr/>
        </p:nvSpPr>
        <p:spPr>
          <a:xfrm>
            <a:off x="1703512" y="625633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PS : Y </a:t>
            </a:r>
            <a:r>
              <a:rPr lang="fr-FR" sz="2400" b="1" dirty="0" err="1"/>
              <a:t>peuveteu</a:t>
            </a:r>
            <a:r>
              <a:rPr lang="fr-FR" sz="2400" b="1" dirty="0"/>
              <a:t>  aussi </a:t>
            </a:r>
            <a:r>
              <a:rPr lang="fr-FR" sz="2400" b="1" dirty="0" err="1"/>
              <a:t>minger</a:t>
            </a:r>
            <a:r>
              <a:rPr lang="fr-FR" sz="2400" b="1" dirty="0"/>
              <a:t> el sapin in dessert !!!</a:t>
            </a:r>
          </a:p>
        </p:txBody>
      </p:sp>
    </p:spTree>
    <p:extLst>
      <p:ext uri="{BB962C8B-B14F-4D97-AF65-F5344CB8AC3E}">
        <p14:creationId xmlns:p14="http://schemas.microsoft.com/office/powerpoint/2010/main" val="207528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B3DAD-9FCA-A42E-4E2A-4048717B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D18206-F446-9DCA-33A3-CD0536A73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191827"/>
            <a:ext cx="7241654" cy="7241654"/>
          </a:xfrm>
        </p:spPr>
      </p:pic>
    </p:spTree>
    <p:extLst>
      <p:ext uri="{BB962C8B-B14F-4D97-AF65-F5344CB8AC3E}">
        <p14:creationId xmlns:p14="http://schemas.microsoft.com/office/powerpoint/2010/main" val="140938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A9BFB-DF7C-7017-02BC-C6313830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8286B0E-765A-6F71-C19A-4C3C17956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83" y="0"/>
            <a:ext cx="5102274" cy="6858000"/>
          </a:xfrm>
        </p:spPr>
      </p:pic>
    </p:spTree>
    <p:extLst>
      <p:ext uri="{BB962C8B-B14F-4D97-AF65-F5344CB8AC3E}">
        <p14:creationId xmlns:p14="http://schemas.microsoft.com/office/powerpoint/2010/main" val="215931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EEA09-8C63-D279-592D-A08C71FA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95C308-E3D1-3954-CC74-5FAB2F32F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2359"/>
            <a:ext cx="10046759" cy="6815641"/>
          </a:xfrm>
        </p:spPr>
      </p:pic>
    </p:spTree>
    <p:extLst>
      <p:ext uri="{BB962C8B-B14F-4D97-AF65-F5344CB8AC3E}">
        <p14:creationId xmlns:p14="http://schemas.microsoft.com/office/powerpoint/2010/main" val="335960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731CB-E513-FF2B-50EC-005084BD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2DAAFD-E2D7-F344-7607-7693F2930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80" y="0"/>
            <a:ext cx="5959300" cy="6933635"/>
          </a:xfrm>
        </p:spPr>
      </p:pic>
    </p:spTree>
    <p:extLst>
      <p:ext uri="{BB962C8B-B14F-4D97-AF65-F5344CB8AC3E}">
        <p14:creationId xmlns:p14="http://schemas.microsoft.com/office/powerpoint/2010/main" val="372314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E07E3-0523-4460-0B84-03946389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BDB53B-9269-B278-2D53-57D9CC8A8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74" y="-243408"/>
            <a:ext cx="5551830" cy="8369967"/>
          </a:xfrm>
        </p:spPr>
      </p:pic>
    </p:spTree>
    <p:extLst>
      <p:ext uri="{BB962C8B-B14F-4D97-AF65-F5344CB8AC3E}">
        <p14:creationId xmlns:p14="http://schemas.microsoft.com/office/powerpoint/2010/main" val="411782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10010-17CF-0AA7-BA7A-30F227CE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8FDEA1-1F7B-2F20-0502-F10E61638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02" y="0"/>
            <a:ext cx="5162638" cy="6880246"/>
          </a:xfrm>
        </p:spPr>
      </p:pic>
    </p:spTree>
    <p:extLst>
      <p:ext uri="{BB962C8B-B14F-4D97-AF65-F5344CB8AC3E}">
        <p14:creationId xmlns:p14="http://schemas.microsoft.com/office/powerpoint/2010/main" val="12359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23C42-68A5-C688-558E-9E11E284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4F938A-56AE-F259-0708-3829C1C83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7" y="0"/>
            <a:ext cx="6734955" cy="6862996"/>
          </a:xfrm>
        </p:spPr>
      </p:pic>
    </p:spTree>
    <p:extLst>
      <p:ext uri="{BB962C8B-B14F-4D97-AF65-F5344CB8AC3E}">
        <p14:creationId xmlns:p14="http://schemas.microsoft.com/office/powerpoint/2010/main" val="416289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0B62E-FE60-FAA2-27A9-FDA7182D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D19956-6446-E9EE-27F8-6A264183A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60282"/>
            <a:ext cx="9502088" cy="6537436"/>
          </a:xfrm>
        </p:spPr>
      </p:pic>
    </p:spTree>
    <p:extLst>
      <p:ext uri="{BB962C8B-B14F-4D97-AF65-F5344CB8AC3E}">
        <p14:creationId xmlns:p14="http://schemas.microsoft.com/office/powerpoint/2010/main" val="318205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BD823-FE62-CF65-AE20-A46006FD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334499-199E-D7DE-3800-2AEED510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26" y="0"/>
            <a:ext cx="5689938" cy="6870657"/>
          </a:xfrm>
        </p:spPr>
      </p:pic>
    </p:spTree>
    <p:extLst>
      <p:ext uri="{BB962C8B-B14F-4D97-AF65-F5344CB8AC3E}">
        <p14:creationId xmlns:p14="http://schemas.microsoft.com/office/powerpoint/2010/main" val="335530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63438-23E6-A5E4-53F2-7F0E5161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8830F0-E82C-F6C1-0A27-B45A3CAD7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61" y="0"/>
            <a:ext cx="6544943" cy="6876011"/>
          </a:xfrm>
        </p:spPr>
      </p:pic>
    </p:spTree>
    <p:extLst>
      <p:ext uri="{BB962C8B-B14F-4D97-AF65-F5344CB8AC3E}">
        <p14:creationId xmlns:p14="http://schemas.microsoft.com/office/powerpoint/2010/main" val="409118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C41DD-8841-292A-AEE7-F4F98B5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27C052-57A8-5FB0-3BBD-86057368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76" y="0"/>
            <a:ext cx="5822696" cy="6904384"/>
          </a:xfrm>
        </p:spPr>
      </p:pic>
    </p:spTree>
    <p:extLst>
      <p:ext uri="{BB962C8B-B14F-4D97-AF65-F5344CB8AC3E}">
        <p14:creationId xmlns:p14="http://schemas.microsoft.com/office/powerpoint/2010/main" val="162852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B2CA5-750E-34B1-1BBD-963E0C37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BE1B66-44E0-3D79-C149-A97A24806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4" y="-161881"/>
            <a:ext cx="7033251" cy="7019881"/>
          </a:xfrm>
        </p:spPr>
      </p:pic>
    </p:spTree>
    <p:extLst>
      <p:ext uri="{BB962C8B-B14F-4D97-AF65-F5344CB8AC3E}">
        <p14:creationId xmlns:p14="http://schemas.microsoft.com/office/powerpoint/2010/main" val="97115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0E76F-9DB2-5EB5-96A5-8B5E9A17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CB048D-1FE5-890D-6160-C06AAAA3D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7030"/>
            <a:ext cx="9390368" cy="6459617"/>
          </a:xfrm>
        </p:spPr>
      </p:pic>
    </p:spTree>
    <p:extLst>
      <p:ext uri="{BB962C8B-B14F-4D97-AF65-F5344CB8AC3E}">
        <p14:creationId xmlns:p14="http://schemas.microsoft.com/office/powerpoint/2010/main" val="48635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EAAA5-9659-DCDD-6D5A-87D222A5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6256774-A8CC-8334-BFB9-FE77745BC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5" y="1"/>
            <a:ext cx="9269069" cy="6801886"/>
          </a:xfrm>
        </p:spPr>
      </p:pic>
    </p:spTree>
    <p:extLst>
      <p:ext uri="{BB962C8B-B14F-4D97-AF65-F5344CB8AC3E}">
        <p14:creationId xmlns:p14="http://schemas.microsoft.com/office/powerpoint/2010/main" val="369979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1CF61-D168-B487-1CE0-4352202D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A36267-33C8-2207-5D3F-227992052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7724"/>
            <a:ext cx="4824536" cy="6860747"/>
          </a:xfrm>
        </p:spPr>
      </p:pic>
    </p:spTree>
    <p:extLst>
      <p:ext uri="{BB962C8B-B14F-4D97-AF65-F5344CB8AC3E}">
        <p14:creationId xmlns:p14="http://schemas.microsoft.com/office/powerpoint/2010/main" val="123908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96354-981A-DEF5-FBFF-667650B3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E8566A-49BF-7553-19CF-6A7AD15E3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7" y="365124"/>
            <a:ext cx="8363677" cy="6952307"/>
          </a:xfrm>
        </p:spPr>
      </p:pic>
    </p:spTree>
    <p:extLst>
      <p:ext uri="{BB962C8B-B14F-4D97-AF65-F5344CB8AC3E}">
        <p14:creationId xmlns:p14="http://schemas.microsoft.com/office/powerpoint/2010/main" val="341360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A9EA1-9716-F333-012D-410DB73B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405CBE-57EC-AB8A-85E5-25A605617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42" y="116632"/>
            <a:ext cx="5538621" cy="6803681"/>
          </a:xfrm>
        </p:spPr>
      </p:pic>
    </p:spTree>
    <p:extLst>
      <p:ext uri="{BB962C8B-B14F-4D97-AF65-F5344CB8AC3E}">
        <p14:creationId xmlns:p14="http://schemas.microsoft.com/office/powerpoint/2010/main" val="111169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CF7FB-704B-96E3-B71C-125EEB28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570101-242D-299D-CD68-AF68B05A8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79" y="0"/>
            <a:ext cx="6384017" cy="6867270"/>
          </a:xfrm>
        </p:spPr>
      </p:pic>
    </p:spTree>
    <p:extLst>
      <p:ext uri="{BB962C8B-B14F-4D97-AF65-F5344CB8AC3E}">
        <p14:creationId xmlns:p14="http://schemas.microsoft.com/office/powerpoint/2010/main" val="382256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770CF-2420-2921-82D9-9347B34A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E3E405-42C5-FCB4-DA13-272B2C1A9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85" y="116631"/>
            <a:ext cx="5686187" cy="6729217"/>
          </a:xfrm>
        </p:spPr>
      </p:pic>
    </p:spTree>
    <p:extLst>
      <p:ext uri="{BB962C8B-B14F-4D97-AF65-F5344CB8AC3E}">
        <p14:creationId xmlns:p14="http://schemas.microsoft.com/office/powerpoint/2010/main" val="145397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22C2E-2072-811F-24CB-BB501ED9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0DFFB4-B94A-4C13-13F9-4F95C5E9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00" y="0"/>
            <a:ext cx="5921379" cy="6966329"/>
          </a:xfrm>
        </p:spPr>
      </p:pic>
    </p:spTree>
    <p:extLst>
      <p:ext uri="{BB962C8B-B14F-4D97-AF65-F5344CB8AC3E}">
        <p14:creationId xmlns:p14="http://schemas.microsoft.com/office/powerpoint/2010/main" val="244134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D926A-21B0-A5A7-FEE6-85990436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29E9EAE-D4B6-5859-FA7F-B124F250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42" y="0"/>
            <a:ext cx="7652558" cy="7556502"/>
          </a:xfrm>
        </p:spPr>
      </p:pic>
    </p:spTree>
    <p:extLst>
      <p:ext uri="{BB962C8B-B14F-4D97-AF65-F5344CB8AC3E}">
        <p14:creationId xmlns:p14="http://schemas.microsoft.com/office/powerpoint/2010/main" val="230820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68DB4-54F3-F359-026F-9B8C28C2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2CF4AF-3505-48E6-FFF8-00D675805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29237"/>
            <a:ext cx="5256584" cy="7005448"/>
          </a:xfrm>
        </p:spPr>
      </p:pic>
    </p:spTree>
    <p:extLst>
      <p:ext uri="{BB962C8B-B14F-4D97-AF65-F5344CB8AC3E}">
        <p14:creationId xmlns:p14="http://schemas.microsoft.com/office/powerpoint/2010/main" val="240620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EAF5B-B676-CFE8-C69B-C2B62224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9E2BFE-AEF3-EF99-E563-DC27D7ED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85893"/>
            <a:ext cx="4608512" cy="6772586"/>
          </a:xfrm>
        </p:spPr>
      </p:pic>
    </p:spTree>
    <p:extLst>
      <p:ext uri="{BB962C8B-B14F-4D97-AF65-F5344CB8AC3E}">
        <p14:creationId xmlns:p14="http://schemas.microsoft.com/office/powerpoint/2010/main" val="299966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7C6B6-FA2C-7D13-54C4-D7B1CEC3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21384E-23E7-7651-8178-4C469405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84564"/>
            <a:ext cx="8935040" cy="6688871"/>
          </a:xfrm>
        </p:spPr>
      </p:pic>
    </p:spTree>
    <p:extLst>
      <p:ext uri="{BB962C8B-B14F-4D97-AF65-F5344CB8AC3E}">
        <p14:creationId xmlns:p14="http://schemas.microsoft.com/office/powerpoint/2010/main" val="419120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D382A-9ABD-9255-5F05-F0E6D5F3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D7D5E2-48A8-DF5E-98AC-E85917710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-103162"/>
            <a:ext cx="4752528" cy="7128792"/>
          </a:xfrm>
        </p:spPr>
      </p:pic>
    </p:spTree>
    <p:extLst>
      <p:ext uri="{BB962C8B-B14F-4D97-AF65-F5344CB8AC3E}">
        <p14:creationId xmlns:p14="http://schemas.microsoft.com/office/powerpoint/2010/main" val="78358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22C32-0E51-C9BA-4EFB-422196C4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D4649A-F700-C046-E03C-661573B27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14782"/>
            <a:ext cx="7920879" cy="6679942"/>
          </a:xfrm>
        </p:spPr>
      </p:pic>
    </p:spTree>
    <p:extLst>
      <p:ext uri="{BB962C8B-B14F-4D97-AF65-F5344CB8AC3E}">
        <p14:creationId xmlns:p14="http://schemas.microsoft.com/office/powerpoint/2010/main" val="277498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E07B8-4B0D-FFD6-8AD9-EEFBC965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14A370-AE19-0E8C-75A7-F7A108ACA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87" y="-24554"/>
            <a:ext cx="7604025" cy="6850473"/>
          </a:xfrm>
        </p:spPr>
      </p:pic>
    </p:spTree>
    <p:extLst>
      <p:ext uri="{BB962C8B-B14F-4D97-AF65-F5344CB8AC3E}">
        <p14:creationId xmlns:p14="http://schemas.microsoft.com/office/powerpoint/2010/main" val="140595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BEE93-D151-80B1-5B9B-6E62AA02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815ECD-ED96-0E72-F900-DC875B7B6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15586"/>
            <a:ext cx="5256584" cy="6981720"/>
          </a:xfrm>
        </p:spPr>
      </p:pic>
    </p:spTree>
    <p:extLst>
      <p:ext uri="{BB962C8B-B14F-4D97-AF65-F5344CB8AC3E}">
        <p14:creationId xmlns:p14="http://schemas.microsoft.com/office/powerpoint/2010/main" val="191632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CC135-97E1-A34B-FA5B-06FC474C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243728-DAAE-1C57-30B9-C9496F15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18" y="-7813"/>
            <a:ext cx="6091564" cy="7111827"/>
          </a:xfrm>
        </p:spPr>
      </p:pic>
    </p:spTree>
    <p:extLst>
      <p:ext uri="{BB962C8B-B14F-4D97-AF65-F5344CB8AC3E}">
        <p14:creationId xmlns:p14="http://schemas.microsoft.com/office/powerpoint/2010/main" val="373886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C3B9E-7EDE-E2A4-B22D-9E57CF8F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FE38F9-3FB9-3505-B97B-1BCD442FC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-18012"/>
            <a:ext cx="4968551" cy="6933302"/>
          </a:xfrm>
        </p:spPr>
      </p:pic>
    </p:spTree>
    <p:extLst>
      <p:ext uri="{BB962C8B-B14F-4D97-AF65-F5344CB8AC3E}">
        <p14:creationId xmlns:p14="http://schemas.microsoft.com/office/powerpoint/2010/main" val="214723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615EC-FB5E-172C-57F7-E0C7C33A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74088F-DB31-3D4E-6216-3819D8B2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0514"/>
            <a:ext cx="7632848" cy="6576971"/>
          </a:xfrm>
        </p:spPr>
      </p:pic>
    </p:spTree>
    <p:extLst>
      <p:ext uri="{BB962C8B-B14F-4D97-AF65-F5344CB8AC3E}">
        <p14:creationId xmlns:p14="http://schemas.microsoft.com/office/powerpoint/2010/main" val="283397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9BBE2-409C-EC18-0A90-551845A0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07D0D7-F544-030A-131D-3199381AE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7542"/>
            <a:ext cx="5976664" cy="6764925"/>
          </a:xfrm>
        </p:spPr>
      </p:pic>
    </p:spTree>
    <p:extLst>
      <p:ext uri="{BB962C8B-B14F-4D97-AF65-F5344CB8AC3E}">
        <p14:creationId xmlns:p14="http://schemas.microsoft.com/office/powerpoint/2010/main" val="320624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3064A-E395-6FC2-8016-A58EFDA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873411-65F1-BBE2-EB6C-5B6624BBD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633300"/>
            <a:ext cx="7344816" cy="13014009"/>
          </a:xfrm>
        </p:spPr>
      </p:pic>
    </p:spTree>
    <p:extLst>
      <p:ext uri="{BB962C8B-B14F-4D97-AF65-F5344CB8AC3E}">
        <p14:creationId xmlns:p14="http://schemas.microsoft.com/office/powerpoint/2010/main" val="6346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83C4-69DD-C5FA-6717-CA64E71C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51D3B18-D98D-DE4C-D8BA-B42F5BAAC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38" y="116632"/>
            <a:ext cx="6764982" cy="6764982"/>
          </a:xfrm>
        </p:spPr>
      </p:pic>
    </p:spTree>
    <p:extLst>
      <p:ext uri="{BB962C8B-B14F-4D97-AF65-F5344CB8AC3E}">
        <p14:creationId xmlns:p14="http://schemas.microsoft.com/office/powerpoint/2010/main" val="37332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8AC76-773D-C632-E1A7-A31187EC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10D5FF-C3C7-12F5-A1C1-DEC1EF2ED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8697"/>
            <a:ext cx="8623562" cy="6640605"/>
          </a:xfrm>
        </p:spPr>
      </p:pic>
    </p:spTree>
    <p:extLst>
      <p:ext uri="{BB962C8B-B14F-4D97-AF65-F5344CB8AC3E}">
        <p14:creationId xmlns:p14="http://schemas.microsoft.com/office/powerpoint/2010/main" val="227702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763E9-84AB-5E41-A38F-42C67985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383470-BF32-89B0-1A6A-8461052A6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9971"/>
            <a:ext cx="9332629" cy="6659220"/>
          </a:xfrm>
        </p:spPr>
      </p:pic>
    </p:spTree>
    <p:extLst>
      <p:ext uri="{BB962C8B-B14F-4D97-AF65-F5344CB8AC3E}">
        <p14:creationId xmlns:p14="http://schemas.microsoft.com/office/powerpoint/2010/main" val="30317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F99BE-3715-27E3-C6AE-E557E82A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8D1F6A-9866-367E-EF04-9C2B51CB3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75" y="-243408"/>
            <a:ext cx="7598709" cy="7786511"/>
          </a:xfrm>
        </p:spPr>
      </p:pic>
    </p:spTree>
    <p:extLst>
      <p:ext uri="{BB962C8B-B14F-4D97-AF65-F5344CB8AC3E}">
        <p14:creationId xmlns:p14="http://schemas.microsoft.com/office/powerpoint/2010/main" val="19141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D5B31-FFF1-F6CA-7216-3A820E84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54905A-0E97-D804-BF22-FE159352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88640"/>
            <a:ext cx="6582401" cy="6176963"/>
          </a:xfrm>
        </p:spPr>
      </p:pic>
    </p:spTree>
    <p:extLst>
      <p:ext uri="{BB962C8B-B14F-4D97-AF65-F5344CB8AC3E}">
        <p14:creationId xmlns:p14="http://schemas.microsoft.com/office/powerpoint/2010/main" val="298500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11402-F008-7B59-CB6C-43DDE8A9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595A53-BE0B-B053-6DF4-05E69B843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-1"/>
            <a:ext cx="5256584" cy="7359219"/>
          </a:xfrm>
        </p:spPr>
      </p:pic>
    </p:spTree>
    <p:extLst>
      <p:ext uri="{BB962C8B-B14F-4D97-AF65-F5344CB8AC3E}">
        <p14:creationId xmlns:p14="http://schemas.microsoft.com/office/powerpoint/2010/main" val="67218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B657D-7E36-0E81-A718-9B514862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6D2643-70C3-5260-7A66-81C5EC6E8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-99392"/>
            <a:ext cx="7720074" cy="6858000"/>
          </a:xfrm>
        </p:spPr>
      </p:pic>
    </p:spTree>
    <p:extLst>
      <p:ext uri="{BB962C8B-B14F-4D97-AF65-F5344CB8AC3E}">
        <p14:creationId xmlns:p14="http://schemas.microsoft.com/office/powerpoint/2010/main" val="200419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BAE72-6508-B934-3E2B-F1279A88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1CA820-1BAF-3E74-F705-7CE2A9B3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46" y="5911240"/>
            <a:ext cx="1333500" cy="9525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96A6B2-8584-C1F4-776F-BA94FA37A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582467"/>
            <a:ext cx="1756957" cy="9947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3CDF71-7081-6076-3C2A-008E8987D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64" y="1258899"/>
            <a:ext cx="6848272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3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9C83A-8872-DE12-7736-4FF4506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920EB2-2DB3-49DC-DF0C-2D39609C7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05" y="0"/>
            <a:ext cx="7007589" cy="6914333"/>
          </a:xfrm>
        </p:spPr>
      </p:pic>
    </p:spTree>
    <p:extLst>
      <p:ext uri="{BB962C8B-B14F-4D97-AF65-F5344CB8AC3E}">
        <p14:creationId xmlns:p14="http://schemas.microsoft.com/office/powerpoint/2010/main" val="176771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AA915-B32B-D889-FF70-BAB067C1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BD0E7D-7FC7-05DC-8E0E-93C13728C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0"/>
            <a:ext cx="7749986" cy="6768321"/>
          </a:xfrm>
        </p:spPr>
      </p:pic>
    </p:spTree>
    <p:extLst>
      <p:ext uri="{BB962C8B-B14F-4D97-AF65-F5344CB8AC3E}">
        <p14:creationId xmlns:p14="http://schemas.microsoft.com/office/powerpoint/2010/main" val="157987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7B68C-C5E8-E824-E810-440369A8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906A5C-D2FD-FE91-B1FE-E77BCB957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-21172"/>
            <a:ext cx="8621631" cy="6870363"/>
          </a:xfrm>
        </p:spPr>
      </p:pic>
    </p:spTree>
    <p:extLst>
      <p:ext uri="{BB962C8B-B14F-4D97-AF65-F5344CB8AC3E}">
        <p14:creationId xmlns:p14="http://schemas.microsoft.com/office/powerpoint/2010/main" val="32222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5528C-FB3C-7DEB-6F7F-4491AF6B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4282B6-520E-0421-735A-D70206C4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92" y="0"/>
            <a:ext cx="4928039" cy="6943616"/>
          </a:xfrm>
        </p:spPr>
      </p:pic>
    </p:spTree>
    <p:extLst>
      <p:ext uri="{BB962C8B-B14F-4D97-AF65-F5344CB8AC3E}">
        <p14:creationId xmlns:p14="http://schemas.microsoft.com/office/powerpoint/2010/main" val="318935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</TotalTime>
  <Words>11</Words>
  <Application>Microsoft Office PowerPoint</Application>
  <PresentationFormat>Grand écran</PresentationFormat>
  <Paragraphs>1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Humour ch'ti N° 70</dc:title>
  <dc:creator>Perroquet34740</dc:creator>
  <cp:lastModifiedBy>jean-louis BEYAERT</cp:lastModifiedBy>
  <cp:revision>4</cp:revision>
  <dcterms:created xsi:type="dcterms:W3CDTF">2024-12-29T16:33:23Z</dcterms:created>
  <dcterms:modified xsi:type="dcterms:W3CDTF">2025-01-04T19:14:46Z</dcterms:modified>
</cp:coreProperties>
</file>