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-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301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238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219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703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64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624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983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156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335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4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769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10548-E35D-42B3-9D20-879D22BA079A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5B926-4703-497E-BB96-7D71A1FCD2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404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CE98B-0F89-1B80-5286-CB98175AD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81DAD4-C0D0-9659-B62F-5C1C74C9C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83997"/>
            <a:ext cx="6264696" cy="826558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E0F4790-94D5-7035-405D-CFB6429EABA9}"/>
              </a:ext>
            </a:extLst>
          </p:cNvPr>
          <p:cNvSpPr/>
          <p:nvPr/>
        </p:nvSpPr>
        <p:spPr>
          <a:xfrm>
            <a:off x="3359696" y="0"/>
            <a:ext cx="50079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N°69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0C0942C-7D1D-5FDF-427A-1363485227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0120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7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60BBF5-D1D5-FF2C-AB68-FA5B60C9B7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9AFFA53-99E9-2529-08AC-843C3C249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2986183-213D-59B5-F07E-336B24AF9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251520"/>
            <a:ext cx="9361040" cy="936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740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FAB897-BEE4-1C89-5B03-E851ACD38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1145A-837C-A0FC-DD29-815E5A1561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64346"/>
            <a:ext cx="5256584" cy="7241667"/>
          </a:xfrm>
        </p:spPr>
      </p:pic>
    </p:spTree>
    <p:extLst>
      <p:ext uri="{BB962C8B-B14F-4D97-AF65-F5344CB8AC3E}">
        <p14:creationId xmlns:p14="http://schemas.microsoft.com/office/powerpoint/2010/main" val="47366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4E0385-9507-91F9-B4BC-5BE53A0EA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FFDA63-7E52-3D9E-263B-E06421D1FE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45" y="-247921"/>
            <a:ext cx="7897509" cy="7353841"/>
          </a:xfrm>
        </p:spPr>
      </p:pic>
    </p:spTree>
    <p:extLst>
      <p:ext uri="{BB962C8B-B14F-4D97-AF65-F5344CB8AC3E}">
        <p14:creationId xmlns:p14="http://schemas.microsoft.com/office/powerpoint/2010/main" val="235791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CBCB2E-D7E1-0789-01FB-3E8FCDDCC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F9E01C-BACF-933A-59DD-30E01266C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6080082" cy="6975238"/>
          </a:xfrm>
        </p:spPr>
      </p:pic>
    </p:spTree>
    <p:extLst>
      <p:ext uri="{BB962C8B-B14F-4D97-AF65-F5344CB8AC3E}">
        <p14:creationId xmlns:p14="http://schemas.microsoft.com/office/powerpoint/2010/main" val="1441745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788547-4669-9153-2642-FF84968D9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2A3025-8047-AF1A-7A6E-060378A16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906" y="116632"/>
            <a:ext cx="6183381" cy="6688867"/>
          </a:xfrm>
        </p:spPr>
      </p:pic>
    </p:spTree>
    <p:extLst>
      <p:ext uri="{BB962C8B-B14F-4D97-AF65-F5344CB8AC3E}">
        <p14:creationId xmlns:p14="http://schemas.microsoft.com/office/powerpoint/2010/main" val="3539988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FD0559-B315-F58F-1BD0-AFCA7308A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71C38-E4F0-AC3A-AA3D-1BF819530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4629"/>
            <a:ext cx="6008074" cy="6892629"/>
          </a:xfrm>
        </p:spPr>
      </p:pic>
    </p:spTree>
    <p:extLst>
      <p:ext uri="{BB962C8B-B14F-4D97-AF65-F5344CB8AC3E}">
        <p14:creationId xmlns:p14="http://schemas.microsoft.com/office/powerpoint/2010/main" val="3052450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6F1CF-4F86-FE06-B847-B07990BE2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FCFC0-CBA9-FA3D-3323-80CBEE9F00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35396"/>
            <a:ext cx="4752528" cy="7128792"/>
          </a:xfrm>
        </p:spPr>
      </p:pic>
    </p:spTree>
    <p:extLst>
      <p:ext uri="{BB962C8B-B14F-4D97-AF65-F5344CB8AC3E}">
        <p14:creationId xmlns:p14="http://schemas.microsoft.com/office/powerpoint/2010/main" val="3133816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3FE14-10D2-F77D-AEFC-D1CC0C5C9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67C3BB-655A-F873-4F9D-3EB48A44AB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9111"/>
            <a:ext cx="6014743" cy="6887111"/>
          </a:xfrm>
        </p:spPr>
      </p:pic>
    </p:spTree>
    <p:extLst>
      <p:ext uri="{BB962C8B-B14F-4D97-AF65-F5344CB8AC3E}">
        <p14:creationId xmlns:p14="http://schemas.microsoft.com/office/powerpoint/2010/main" val="3166222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8EC8E-8371-7467-B8EE-5270D4FA2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A1F77D-EC0B-68ED-47C9-1046FF200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57082"/>
            <a:ext cx="5040559" cy="7102158"/>
          </a:xfrm>
        </p:spPr>
      </p:pic>
    </p:spTree>
    <p:extLst>
      <p:ext uri="{BB962C8B-B14F-4D97-AF65-F5344CB8AC3E}">
        <p14:creationId xmlns:p14="http://schemas.microsoft.com/office/powerpoint/2010/main" val="1652140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F1C05-BA37-3E0D-D944-424819DC8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4A20AD-F654-3377-D3C4-FAC4BA95C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798" y="116632"/>
            <a:ext cx="6998530" cy="6719122"/>
          </a:xfrm>
        </p:spPr>
      </p:pic>
    </p:spTree>
    <p:extLst>
      <p:ext uri="{BB962C8B-B14F-4D97-AF65-F5344CB8AC3E}">
        <p14:creationId xmlns:p14="http://schemas.microsoft.com/office/powerpoint/2010/main" val="3521144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8FF400-1574-9415-767D-30CF4FDE4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C5983-6D1F-2EF6-BD69-1F11F2CFDC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708611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BC4BC3-F6AD-F72E-C30C-B5E700D25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3DC167-8A53-29DB-7540-5971D7973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379" y="7374"/>
            <a:ext cx="7193242" cy="6567743"/>
          </a:xfrm>
        </p:spPr>
      </p:pic>
    </p:spTree>
    <p:extLst>
      <p:ext uri="{BB962C8B-B14F-4D97-AF65-F5344CB8AC3E}">
        <p14:creationId xmlns:p14="http://schemas.microsoft.com/office/powerpoint/2010/main" val="2328952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04D8AD-331F-889F-4307-31FFB89D6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72149F-D84E-F16F-135C-F98C4F4EEB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98" y="0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4221448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041809-3352-2E57-FBEC-78E16E691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83F5CE-56D6-FEC6-D2DE-6ED2DEA4EF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33779"/>
            <a:ext cx="7175390" cy="6590441"/>
          </a:xfrm>
        </p:spPr>
      </p:pic>
    </p:spTree>
    <p:extLst>
      <p:ext uri="{BB962C8B-B14F-4D97-AF65-F5344CB8AC3E}">
        <p14:creationId xmlns:p14="http://schemas.microsoft.com/office/powerpoint/2010/main" val="544587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04350-91B2-01E3-BBAD-238379470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C5C00-ACCB-9CE0-EEA9-33820846E3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6238"/>
            <a:ext cx="8935457" cy="6701593"/>
          </a:xfrm>
        </p:spPr>
      </p:pic>
    </p:spTree>
    <p:extLst>
      <p:ext uri="{BB962C8B-B14F-4D97-AF65-F5344CB8AC3E}">
        <p14:creationId xmlns:p14="http://schemas.microsoft.com/office/powerpoint/2010/main" val="1507355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3FFF1-165B-42F1-A0D3-5A995FB99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2467F-7615-B2BA-8924-E5DD429C8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261822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F2AA3-C770-EFAA-A250-C93498B03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5AD70E-DE88-AB9C-C90A-D34F1F140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209" y="116632"/>
            <a:ext cx="8041392" cy="6741368"/>
          </a:xfrm>
        </p:spPr>
      </p:pic>
    </p:spTree>
    <p:extLst>
      <p:ext uri="{BB962C8B-B14F-4D97-AF65-F5344CB8AC3E}">
        <p14:creationId xmlns:p14="http://schemas.microsoft.com/office/powerpoint/2010/main" val="366966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BE3D57-C875-B919-4F85-9D14D46EB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DFDF8F-C4BB-C768-4F8E-194E1F01E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154" y="116631"/>
            <a:ext cx="6883182" cy="6696429"/>
          </a:xfrm>
        </p:spPr>
      </p:pic>
    </p:spTree>
    <p:extLst>
      <p:ext uri="{BB962C8B-B14F-4D97-AF65-F5344CB8AC3E}">
        <p14:creationId xmlns:p14="http://schemas.microsoft.com/office/powerpoint/2010/main" val="3473879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6F6FD-AE5C-786F-0620-A05CB3FC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89B50B-7097-9E3A-85F1-82D871560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2207"/>
            <a:ext cx="7648304" cy="7177213"/>
          </a:xfrm>
        </p:spPr>
      </p:pic>
    </p:spTree>
    <p:extLst>
      <p:ext uri="{BB962C8B-B14F-4D97-AF65-F5344CB8AC3E}">
        <p14:creationId xmlns:p14="http://schemas.microsoft.com/office/powerpoint/2010/main" val="3527848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9CD0C-1AEA-B7B0-85CF-404FF3900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52470-BB38-0EEC-ABE0-E357C701A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85789" cy="6829609"/>
          </a:xfrm>
        </p:spPr>
      </p:pic>
    </p:spTree>
    <p:extLst>
      <p:ext uri="{BB962C8B-B14F-4D97-AF65-F5344CB8AC3E}">
        <p14:creationId xmlns:p14="http://schemas.microsoft.com/office/powerpoint/2010/main" val="3162427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1073D8-D3DB-A1E1-C09D-DAE25B348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910AD4-17E2-1BA8-DB67-B9C0F984E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660" y="0"/>
            <a:ext cx="4910572" cy="6961825"/>
          </a:xfrm>
        </p:spPr>
      </p:pic>
    </p:spTree>
    <p:extLst>
      <p:ext uri="{BB962C8B-B14F-4D97-AF65-F5344CB8AC3E}">
        <p14:creationId xmlns:p14="http://schemas.microsoft.com/office/powerpoint/2010/main" val="37869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40D5C8-0BE9-4CA5-430D-3DEE71D8E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A68078-90F2-37C6-00B4-6D8111496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6292"/>
            <a:ext cx="8922872" cy="6445416"/>
          </a:xfrm>
        </p:spPr>
      </p:pic>
    </p:spTree>
    <p:extLst>
      <p:ext uri="{BB962C8B-B14F-4D97-AF65-F5344CB8AC3E}">
        <p14:creationId xmlns:p14="http://schemas.microsoft.com/office/powerpoint/2010/main" val="204497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E441E-C5F1-6283-A1CA-ED6689E97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89AEE-9668-3ABA-203C-DE61F2E90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5814"/>
            <a:ext cx="4752527" cy="6727735"/>
          </a:xfrm>
        </p:spPr>
      </p:pic>
    </p:spTree>
    <p:extLst>
      <p:ext uri="{BB962C8B-B14F-4D97-AF65-F5344CB8AC3E}">
        <p14:creationId xmlns:p14="http://schemas.microsoft.com/office/powerpoint/2010/main" val="510159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E29C2E-3724-B9FC-F19C-DFEE1DBBE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72BF7-EE0E-B185-E5F7-5D4D0DEDFA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090" y="0"/>
            <a:ext cx="5493166" cy="6892566"/>
          </a:xfrm>
        </p:spPr>
      </p:pic>
    </p:spTree>
    <p:extLst>
      <p:ext uri="{BB962C8B-B14F-4D97-AF65-F5344CB8AC3E}">
        <p14:creationId xmlns:p14="http://schemas.microsoft.com/office/powerpoint/2010/main" val="2731524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45C63-4797-5EDE-9FB7-D5C3CEF51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BC39A5-9011-2B0D-BDD6-FB52C66F2E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6152090" cy="7057848"/>
          </a:xfrm>
        </p:spPr>
      </p:pic>
    </p:spTree>
    <p:extLst>
      <p:ext uri="{BB962C8B-B14F-4D97-AF65-F5344CB8AC3E}">
        <p14:creationId xmlns:p14="http://schemas.microsoft.com/office/powerpoint/2010/main" val="1998690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4F7DB-3B59-E514-DFE4-13F78CD25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1CF7E6-1257-7EAD-93FB-1419473F2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227314" cy="6854783"/>
          </a:xfrm>
        </p:spPr>
      </p:pic>
    </p:spTree>
    <p:extLst>
      <p:ext uri="{BB962C8B-B14F-4D97-AF65-F5344CB8AC3E}">
        <p14:creationId xmlns:p14="http://schemas.microsoft.com/office/powerpoint/2010/main" val="286085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DB866F-16CF-0C66-EEC5-3769832BA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1BC52E-6922-28EF-CBE0-BDBF3E06D7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840361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DF1A14-5F6C-81DE-9981-50F2973EB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D238A0-1B6B-EE53-8D4D-00F3EBB82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3772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2839602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1F4A97-2C81-5553-34BE-C858CEB29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AD3954-7AFD-C729-0DC7-7B6FB6C017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806963" cy="6936373"/>
          </a:xfrm>
        </p:spPr>
      </p:pic>
    </p:spTree>
    <p:extLst>
      <p:ext uri="{BB962C8B-B14F-4D97-AF65-F5344CB8AC3E}">
        <p14:creationId xmlns:p14="http://schemas.microsoft.com/office/powerpoint/2010/main" val="790798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4103E4-60C8-DE37-78AB-44DAA217E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2EE3F4-3D7E-5300-3F97-6920FE2244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881" y="-99392"/>
            <a:ext cx="6548423" cy="7044121"/>
          </a:xfrm>
        </p:spPr>
      </p:pic>
    </p:spTree>
    <p:extLst>
      <p:ext uri="{BB962C8B-B14F-4D97-AF65-F5344CB8AC3E}">
        <p14:creationId xmlns:p14="http://schemas.microsoft.com/office/powerpoint/2010/main" val="264572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D35973-6FDB-795A-0382-CF54374B6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C9631E-299A-8D39-9862-FA99EFCE7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394" y="-243408"/>
            <a:ext cx="5041837" cy="7245754"/>
          </a:xfrm>
        </p:spPr>
      </p:pic>
    </p:spTree>
    <p:extLst>
      <p:ext uri="{BB962C8B-B14F-4D97-AF65-F5344CB8AC3E}">
        <p14:creationId xmlns:p14="http://schemas.microsoft.com/office/powerpoint/2010/main" val="282683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252FAD-11D2-95C2-659C-22DA5ED0F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B94446-4DD8-D6B5-BEC9-0BBE00121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5737"/>
            <a:ext cx="5544616" cy="6992226"/>
          </a:xfrm>
        </p:spPr>
      </p:pic>
    </p:spTree>
    <p:extLst>
      <p:ext uri="{BB962C8B-B14F-4D97-AF65-F5344CB8AC3E}">
        <p14:creationId xmlns:p14="http://schemas.microsoft.com/office/powerpoint/2010/main" val="2364524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63B4F-0119-A578-71B1-6BCAFFE8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EC6EC5-8F31-A86B-EE19-47B437D48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732" y="0"/>
            <a:ext cx="6019556" cy="7027758"/>
          </a:xfrm>
        </p:spPr>
      </p:pic>
    </p:spTree>
    <p:extLst>
      <p:ext uri="{BB962C8B-B14F-4D97-AF65-F5344CB8AC3E}">
        <p14:creationId xmlns:p14="http://schemas.microsoft.com/office/powerpoint/2010/main" val="1421427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83917-A0DE-2323-0A0E-95F842980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4241A3-242C-B2AD-580D-17F2B83C2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8089"/>
            <a:ext cx="5544616" cy="7051993"/>
          </a:xfrm>
        </p:spPr>
      </p:pic>
    </p:spTree>
    <p:extLst>
      <p:ext uri="{BB962C8B-B14F-4D97-AF65-F5344CB8AC3E}">
        <p14:creationId xmlns:p14="http://schemas.microsoft.com/office/powerpoint/2010/main" val="3979314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7CE30-ED14-C4D4-1C3F-3E898F3A5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00B152-6558-7889-A51E-2A8F9D163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7125"/>
            <a:ext cx="7613337" cy="6763182"/>
          </a:xfrm>
        </p:spPr>
      </p:pic>
    </p:spTree>
    <p:extLst>
      <p:ext uri="{BB962C8B-B14F-4D97-AF65-F5344CB8AC3E}">
        <p14:creationId xmlns:p14="http://schemas.microsoft.com/office/powerpoint/2010/main" val="1943498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F9486-9FF6-E693-2C8D-33D164E0D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D066AF-2B92-8F0A-F27E-AC73E9E2F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01694" cy="7601694"/>
          </a:xfrm>
        </p:spPr>
      </p:pic>
    </p:spTree>
    <p:extLst>
      <p:ext uri="{BB962C8B-B14F-4D97-AF65-F5344CB8AC3E}">
        <p14:creationId xmlns:p14="http://schemas.microsoft.com/office/powerpoint/2010/main" val="1526878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E7854-5692-14E1-7C46-5FC3F74B3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49A804-CF2E-E528-BBF6-E271DA0E0C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4294659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B66C8D-2284-6E3A-3F02-DF92BD625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30AB19-7259-33C7-746F-FA727119AB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2866"/>
            <a:ext cx="8621631" cy="6870363"/>
          </a:xfrm>
        </p:spPr>
      </p:pic>
    </p:spTree>
    <p:extLst>
      <p:ext uri="{BB962C8B-B14F-4D97-AF65-F5344CB8AC3E}">
        <p14:creationId xmlns:p14="http://schemas.microsoft.com/office/powerpoint/2010/main" val="21436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98494-BC42-E4CA-B03F-D72BED49E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7A984E-F460-3568-C816-558E324E9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811502" cy="6822045"/>
          </a:xfrm>
        </p:spPr>
      </p:pic>
    </p:spTree>
    <p:extLst>
      <p:ext uri="{BB962C8B-B14F-4D97-AF65-F5344CB8AC3E}">
        <p14:creationId xmlns:p14="http://schemas.microsoft.com/office/powerpoint/2010/main" val="655320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C1276-9D8E-CCA8-EB8C-65A242A0E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CD3C81-E702-6532-4B1A-68FBF0AAC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57082"/>
            <a:ext cx="5040559" cy="7102158"/>
          </a:xfrm>
        </p:spPr>
      </p:pic>
    </p:spTree>
    <p:extLst>
      <p:ext uri="{BB962C8B-B14F-4D97-AF65-F5344CB8AC3E}">
        <p14:creationId xmlns:p14="http://schemas.microsoft.com/office/powerpoint/2010/main" val="2477901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6776B9-6773-6CE2-C5CA-11FD3461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170778-A41B-146B-747E-C1C033F52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875218" cy="6626655"/>
          </a:xfrm>
        </p:spPr>
      </p:pic>
    </p:spTree>
    <p:extLst>
      <p:ext uri="{BB962C8B-B14F-4D97-AF65-F5344CB8AC3E}">
        <p14:creationId xmlns:p14="http://schemas.microsoft.com/office/powerpoint/2010/main" val="445181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741DC6-31C0-FB20-B9CB-2A5149A3D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A78719-BFE4-A9E1-2864-937B7C13E5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878971" cy="7009750"/>
          </a:xfrm>
        </p:spPr>
      </p:pic>
    </p:spTree>
    <p:extLst>
      <p:ext uri="{BB962C8B-B14F-4D97-AF65-F5344CB8AC3E}">
        <p14:creationId xmlns:p14="http://schemas.microsoft.com/office/powerpoint/2010/main" val="2682287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1F97F-092E-DA21-8FC6-CEF5F389C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EAB74D-7DDB-0B7C-C94B-6C8671F7C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99392"/>
            <a:ext cx="8052640" cy="6797285"/>
          </a:xfrm>
        </p:spPr>
      </p:pic>
    </p:spTree>
    <p:extLst>
      <p:ext uri="{BB962C8B-B14F-4D97-AF65-F5344CB8AC3E}">
        <p14:creationId xmlns:p14="http://schemas.microsoft.com/office/powerpoint/2010/main" val="3023471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498761-FD82-1256-3676-344806154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FDABEB-D97D-FC62-BC97-DB1CF240B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680295" cy="6648737"/>
          </a:xfrm>
        </p:spPr>
      </p:pic>
    </p:spTree>
    <p:extLst>
      <p:ext uri="{BB962C8B-B14F-4D97-AF65-F5344CB8AC3E}">
        <p14:creationId xmlns:p14="http://schemas.microsoft.com/office/powerpoint/2010/main" val="3340868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1A3347-18D4-E8FD-78D5-91017DEE8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F4DF92-D89E-2ECA-16BB-B954C7F0C8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5287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659054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2F8E97-D403-CA60-14E1-9D710F0D3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EDF83E-86AB-0D3D-6057-9BB98A220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33051"/>
            <a:ext cx="5472608" cy="7355768"/>
          </a:xfrm>
        </p:spPr>
      </p:pic>
    </p:spTree>
    <p:extLst>
      <p:ext uri="{BB962C8B-B14F-4D97-AF65-F5344CB8AC3E}">
        <p14:creationId xmlns:p14="http://schemas.microsoft.com/office/powerpoint/2010/main" val="2181537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0B127-12AA-0F1A-3B15-8CF637AC9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E9270F-90D2-BC8C-19F9-EF3CB95CDF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2798"/>
            <a:ext cx="9865096" cy="6692403"/>
          </a:xfrm>
        </p:spPr>
      </p:pic>
    </p:spTree>
    <p:extLst>
      <p:ext uri="{BB962C8B-B14F-4D97-AF65-F5344CB8AC3E}">
        <p14:creationId xmlns:p14="http://schemas.microsoft.com/office/powerpoint/2010/main" val="3026059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6CA4B5-A0AF-8D13-D308-BF3681669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8192A9-590F-133B-DB27-ECC7185865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0202"/>
            <a:ext cx="6048672" cy="7037619"/>
          </a:xfrm>
        </p:spPr>
      </p:pic>
    </p:spTree>
    <p:extLst>
      <p:ext uri="{BB962C8B-B14F-4D97-AF65-F5344CB8AC3E}">
        <p14:creationId xmlns:p14="http://schemas.microsoft.com/office/powerpoint/2010/main" val="2810598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EAD152-CBDF-A2B2-0027-AA0A37CA9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854FC5-4770-560F-3F85-4BEFEAF987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0"/>
            <a:ext cx="5328592" cy="803341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0BF76D7-0358-E3E1-04F6-430416C367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097417" y="5631971"/>
            <a:ext cx="1688431" cy="8963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94081A3-1857-DAAA-DFB4-C8A8E498EE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52" y="5716184"/>
            <a:ext cx="1729408" cy="9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110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ch(ti N°69</dc:title>
  <dc:creator>Perroquet34740</dc:creator>
  <cp:lastModifiedBy>jean-louis BEYAERT</cp:lastModifiedBy>
  <cp:revision>2</cp:revision>
  <dcterms:created xsi:type="dcterms:W3CDTF">2024-12-26T16:06:50Z</dcterms:created>
  <dcterms:modified xsi:type="dcterms:W3CDTF">2024-12-26T16:38:57Z</dcterms:modified>
</cp:coreProperties>
</file>