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69" r:id="rId17"/>
    <p:sldId id="273" r:id="rId18"/>
    <p:sldId id="274" r:id="rId19"/>
    <p:sldId id="275" r:id="rId20"/>
    <p:sldId id="276" r:id="rId21"/>
    <p:sldId id="270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39" d="100"/>
          <a:sy n="39" d="100"/>
        </p:scale>
        <p:origin x="151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676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526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37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774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008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01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29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1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139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190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5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56CDC-317D-4601-938C-16BB89262A00}" type="datetimeFigureOut">
              <a:rPr lang="fr-FR" smtClean="0"/>
              <a:t>05/06/2025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1DC9-F4C8-4E71-8DDC-E8399B4EF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6722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9453FF-1237-0AF0-AC14-47FFCB0DF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FC448-1DD6-30A8-5872-71386ECAB2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700393"/>
            <a:ext cx="3960440" cy="515760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8E7CC1-BD2E-B400-6F95-AF11C682D1F9}"/>
              </a:ext>
            </a:extLst>
          </p:cNvPr>
          <p:cNvSpPr/>
          <p:nvPr/>
        </p:nvSpPr>
        <p:spPr>
          <a:xfrm>
            <a:off x="2351584" y="620688"/>
            <a:ext cx="68538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N°68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3F3BA44-5036-5132-31D6-0B4D16828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0641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447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BBA3B-D3D6-D6D2-24A7-B2BB08E574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FD5960-DC62-D6AB-1682-F79764C4C4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312252-3C69-CC9A-5234-97EA91BD3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4" y="0"/>
            <a:ext cx="7402286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98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276479-5194-93D4-E550-B0A85480F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01262E-C441-1162-EC8B-5EC9D07089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338498"/>
            <a:ext cx="7853990" cy="6597352"/>
          </a:xfrm>
        </p:spPr>
      </p:pic>
    </p:spTree>
    <p:extLst>
      <p:ext uri="{BB962C8B-B14F-4D97-AF65-F5344CB8AC3E}">
        <p14:creationId xmlns:p14="http://schemas.microsoft.com/office/powerpoint/2010/main" val="1169841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F0428-ADC1-8CDF-52AC-8475E975B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39216D-D95D-90B9-91FF-954EB4333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35596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8D430E-27D1-8016-D95C-B4A21314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1454D5-DF58-DE21-8B02-BCA7BAAB51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48680"/>
            <a:ext cx="8976996" cy="6120680"/>
          </a:xfrm>
        </p:spPr>
      </p:pic>
    </p:spTree>
    <p:extLst>
      <p:ext uri="{BB962C8B-B14F-4D97-AF65-F5344CB8AC3E}">
        <p14:creationId xmlns:p14="http://schemas.microsoft.com/office/powerpoint/2010/main" val="1983348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AFDF1-5371-6CF9-EBE0-05DF74EB3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EE39AD-04BD-7A75-C2B9-CEFE7E88C1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254" y="-243408"/>
            <a:ext cx="6753050" cy="7136296"/>
          </a:xfrm>
        </p:spPr>
      </p:pic>
    </p:spTree>
    <p:extLst>
      <p:ext uri="{BB962C8B-B14F-4D97-AF65-F5344CB8AC3E}">
        <p14:creationId xmlns:p14="http://schemas.microsoft.com/office/powerpoint/2010/main" val="2507096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68C6F7-4909-9174-0A22-3084F269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2D7C6A-BC5D-8DD6-53D5-15B39E33D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444" y="0"/>
            <a:ext cx="7462900" cy="6838628"/>
          </a:xfrm>
        </p:spPr>
      </p:pic>
    </p:spTree>
    <p:extLst>
      <p:ext uri="{BB962C8B-B14F-4D97-AF65-F5344CB8AC3E}">
        <p14:creationId xmlns:p14="http://schemas.microsoft.com/office/powerpoint/2010/main" val="308572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E37C1-0E62-3094-E294-DAF3553F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E00EB8-BB0A-F9CD-9BC2-D58321F785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0360"/>
            <a:ext cx="6943649" cy="6837640"/>
          </a:xfrm>
        </p:spPr>
      </p:pic>
    </p:spTree>
    <p:extLst>
      <p:ext uri="{BB962C8B-B14F-4D97-AF65-F5344CB8AC3E}">
        <p14:creationId xmlns:p14="http://schemas.microsoft.com/office/powerpoint/2010/main" val="389516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704143-7B10-D1FC-8D46-05C364F2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D1EB4C-3DBE-F893-90D8-D2590E2A7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206" y="116632"/>
            <a:ext cx="6177081" cy="6693795"/>
          </a:xfrm>
        </p:spPr>
      </p:pic>
    </p:spTree>
    <p:extLst>
      <p:ext uri="{BB962C8B-B14F-4D97-AF65-F5344CB8AC3E}">
        <p14:creationId xmlns:p14="http://schemas.microsoft.com/office/powerpoint/2010/main" val="2138257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52EBC-C1B3-F128-A9FD-F4B40544C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F2230-24FF-5D4A-506F-639D84063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48004" cy="6766621"/>
          </a:xfrm>
        </p:spPr>
      </p:pic>
    </p:spTree>
    <p:extLst>
      <p:ext uri="{BB962C8B-B14F-4D97-AF65-F5344CB8AC3E}">
        <p14:creationId xmlns:p14="http://schemas.microsoft.com/office/powerpoint/2010/main" val="3413728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5F3E42-6BE1-5835-550B-6B0FD5A31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10488A-4AFF-50D7-D79B-3F050125B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4955825" cy="6915107"/>
          </a:xfrm>
        </p:spPr>
      </p:pic>
    </p:spTree>
    <p:extLst>
      <p:ext uri="{BB962C8B-B14F-4D97-AF65-F5344CB8AC3E}">
        <p14:creationId xmlns:p14="http://schemas.microsoft.com/office/powerpoint/2010/main" val="1349956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5E8F2-C606-07F6-F2A3-845B92829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1BB9FD-3F50-17C2-78D7-9C4776EB2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260"/>
            <a:ext cx="8662587" cy="6597740"/>
          </a:xfrm>
        </p:spPr>
      </p:pic>
    </p:spTree>
    <p:extLst>
      <p:ext uri="{BB962C8B-B14F-4D97-AF65-F5344CB8AC3E}">
        <p14:creationId xmlns:p14="http://schemas.microsoft.com/office/powerpoint/2010/main" val="54746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B1867C-940F-43AD-0756-D8E188631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A4AC8-06E1-F61E-46B8-93012CD84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15416"/>
            <a:ext cx="6674274" cy="7701087"/>
          </a:xfrm>
        </p:spPr>
      </p:pic>
    </p:spTree>
    <p:extLst>
      <p:ext uri="{BB962C8B-B14F-4D97-AF65-F5344CB8AC3E}">
        <p14:creationId xmlns:p14="http://schemas.microsoft.com/office/powerpoint/2010/main" val="604322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BA2B5-66E0-108F-EE69-E576E027C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8E890-1E3C-6DC8-3CB6-AF3634CBF9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996"/>
            <a:ext cx="6734955" cy="6862996"/>
          </a:xfrm>
        </p:spPr>
      </p:pic>
    </p:spTree>
    <p:extLst>
      <p:ext uri="{BB962C8B-B14F-4D97-AF65-F5344CB8AC3E}">
        <p14:creationId xmlns:p14="http://schemas.microsoft.com/office/powerpoint/2010/main" val="33968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F86DA-F265-ECB2-4A99-368ADB855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B0B933-FD21-9732-0E72-49437FB2E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340" y="-315416"/>
            <a:ext cx="6208963" cy="7718088"/>
          </a:xfrm>
        </p:spPr>
      </p:pic>
    </p:spTree>
    <p:extLst>
      <p:ext uri="{BB962C8B-B14F-4D97-AF65-F5344CB8AC3E}">
        <p14:creationId xmlns:p14="http://schemas.microsoft.com/office/powerpoint/2010/main" val="1217160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3A8BB-227D-4C52-24B4-C2086605E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A1AEE-C6EB-F5DE-02A4-350BF67FE1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760646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55415-F51C-554D-2E1C-3F35E61CF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676E3-6B56-A17D-1C3D-BEBFBD237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254976" cy="6784559"/>
          </a:xfrm>
        </p:spPr>
      </p:pic>
    </p:spTree>
    <p:extLst>
      <p:ext uri="{BB962C8B-B14F-4D97-AF65-F5344CB8AC3E}">
        <p14:creationId xmlns:p14="http://schemas.microsoft.com/office/powerpoint/2010/main" val="22336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DF0031-0930-DECD-3C99-CE6896581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5BE9EA-49BA-5A00-B740-FCAC91702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145267" cy="7047729"/>
          </a:xfrm>
        </p:spPr>
      </p:pic>
    </p:spTree>
    <p:extLst>
      <p:ext uri="{BB962C8B-B14F-4D97-AF65-F5344CB8AC3E}">
        <p14:creationId xmlns:p14="http://schemas.microsoft.com/office/powerpoint/2010/main" val="3130751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01895-2B2B-BD28-08CA-35A3EC029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6A7D9-1AD5-2C69-BFD9-A21528758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752323" cy="6966217"/>
          </a:xfrm>
        </p:spPr>
      </p:pic>
    </p:spTree>
    <p:extLst>
      <p:ext uri="{BB962C8B-B14F-4D97-AF65-F5344CB8AC3E}">
        <p14:creationId xmlns:p14="http://schemas.microsoft.com/office/powerpoint/2010/main" val="1422129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CECDA-51CA-C9FD-6995-E2CDC3F4B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4ED29F-97EF-6CBC-F083-7C0E96A9E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52489"/>
            <a:ext cx="8638924" cy="6417924"/>
          </a:xfrm>
        </p:spPr>
      </p:pic>
    </p:spTree>
    <p:extLst>
      <p:ext uri="{BB962C8B-B14F-4D97-AF65-F5344CB8AC3E}">
        <p14:creationId xmlns:p14="http://schemas.microsoft.com/office/powerpoint/2010/main" val="818771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6A5AF-4AF0-B90B-A703-B4849102E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5C2536-8ABC-7722-53BA-9577B0592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12" y="365125"/>
            <a:ext cx="10515600" cy="6188384"/>
          </a:xfrm>
        </p:spPr>
      </p:pic>
    </p:spTree>
    <p:extLst>
      <p:ext uri="{BB962C8B-B14F-4D97-AF65-F5344CB8AC3E}">
        <p14:creationId xmlns:p14="http://schemas.microsoft.com/office/powerpoint/2010/main" val="1067927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77AF7-0D0A-053E-96CD-064FD33F8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7FC1D-1EDB-480F-4285-396472C49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437857" cy="6968284"/>
          </a:xfrm>
        </p:spPr>
      </p:pic>
    </p:spTree>
    <p:extLst>
      <p:ext uri="{BB962C8B-B14F-4D97-AF65-F5344CB8AC3E}">
        <p14:creationId xmlns:p14="http://schemas.microsoft.com/office/powerpoint/2010/main" val="4283585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04670-F1E4-9DA4-1B34-1E99E125A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65C533-042D-644C-AB35-FEF33F547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140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5079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19099-B54D-A1BC-2F71-A87587325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2DBD1D-E5BB-C4AF-F5C1-29E280C13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980049" cy="7063052"/>
          </a:xfrm>
        </p:spPr>
      </p:pic>
    </p:spTree>
    <p:extLst>
      <p:ext uri="{BB962C8B-B14F-4D97-AF65-F5344CB8AC3E}">
        <p14:creationId xmlns:p14="http://schemas.microsoft.com/office/powerpoint/2010/main" val="3413165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D77EF-2645-3302-7DBA-6EC0F9DCF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7CCE2A-3EF0-EB83-3ED5-333B537B26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712968" cy="6256395"/>
          </a:xfrm>
        </p:spPr>
      </p:pic>
    </p:spTree>
    <p:extLst>
      <p:ext uri="{BB962C8B-B14F-4D97-AF65-F5344CB8AC3E}">
        <p14:creationId xmlns:p14="http://schemas.microsoft.com/office/powerpoint/2010/main" val="2555777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87587-3280-DB70-071A-5090FB3B8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DE8ADF2-82A4-B901-3931-B7BA780A99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034" y="0"/>
            <a:ext cx="4830190" cy="6868247"/>
          </a:xfrm>
        </p:spPr>
      </p:pic>
    </p:spTree>
    <p:extLst>
      <p:ext uri="{BB962C8B-B14F-4D97-AF65-F5344CB8AC3E}">
        <p14:creationId xmlns:p14="http://schemas.microsoft.com/office/powerpoint/2010/main" val="420747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0F0D0-CC5E-B246-5575-DBFB3354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514F4-AACE-FACF-1946-E85E85B2E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7025"/>
            <a:ext cx="10277246" cy="5903950"/>
          </a:xfrm>
        </p:spPr>
      </p:pic>
    </p:spTree>
    <p:extLst>
      <p:ext uri="{BB962C8B-B14F-4D97-AF65-F5344CB8AC3E}">
        <p14:creationId xmlns:p14="http://schemas.microsoft.com/office/powerpoint/2010/main" val="1039408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F7599A-8F35-F534-0F03-3B1FDF234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609214-8F77-2D17-A920-B301D0D30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22832"/>
            <a:ext cx="7920880" cy="6612335"/>
          </a:xfrm>
        </p:spPr>
      </p:pic>
    </p:spTree>
    <p:extLst>
      <p:ext uri="{BB962C8B-B14F-4D97-AF65-F5344CB8AC3E}">
        <p14:creationId xmlns:p14="http://schemas.microsoft.com/office/powerpoint/2010/main" val="4250224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67CF6-0920-264E-FA9F-A0D2D6F1A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5BA706-2142-6F84-2EF8-5934421ECF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00" y="0"/>
            <a:ext cx="5760964" cy="6810443"/>
          </a:xfrm>
        </p:spPr>
      </p:pic>
    </p:spTree>
    <p:extLst>
      <p:ext uri="{BB962C8B-B14F-4D97-AF65-F5344CB8AC3E}">
        <p14:creationId xmlns:p14="http://schemas.microsoft.com/office/powerpoint/2010/main" val="3126227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595B6F-AF0F-8952-2C99-E8BA487B7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ACA89F-C8FE-DAA7-A239-43A33B5F1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78" y="60910"/>
            <a:ext cx="7484643" cy="6736179"/>
          </a:xfrm>
        </p:spPr>
      </p:pic>
    </p:spTree>
    <p:extLst>
      <p:ext uri="{BB962C8B-B14F-4D97-AF65-F5344CB8AC3E}">
        <p14:creationId xmlns:p14="http://schemas.microsoft.com/office/powerpoint/2010/main" val="3570252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FA9B9-1826-EACA-4BB1-8BF8513E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E8ED2-7E4F-29F5-29E6-65065741E7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858" y="0"/>
            <a:ext cx="6920462" cy="6853919"/>
          </a:xfrm>
        </p:spPr>
      </p:pic>
    </p:spTree>
    <p:extLst>
      <p:ext uri="{BB962C8B-B14F-4D97-AF65-F5344CB8AC3E}">
        <p14:creationId xmlns:p14="http://schemas.microsoft.com/office/powerpoint/2010/main" val="4226591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EE2BD-7CB2-10BE-62A6-6C6C55942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28E3FA-2BCE-E990-0559-102EF536CF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19" y="-99392"/>
            <a:ext cx="8197962" cy="6814557"/>
          </a:xfrm>
        </p:spPr>
      </p:pic>
    </p:spTree>
    <p:extLst>
      <p:ext uri="{BB962C8B-B14F-4D97-AF65-F5344CB8AC3E}">
        <p14:creationId xmlns:p14="http://schemas.microsoft.com/office/powerpoint/2010/main" val="2765994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E5486-8BFF-886A-2C4C-EF1EA0443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3E82F27-3181-E0EC-E28F-3179CB21F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764025" cy="6807906"/>
          </a:xfrm>
        </p:spPr>
      </p:pic>
    </p:spTree>
    <p:extLst>
      <p:ext uri="{BB962C8B-B14F-4D97-AF65-F5344CB8AC3E}">
        <p14:creationId xmlns:p14="http://schemas.microsoft.com/office/powerpoint/2010/main" val="3191614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1CE99-D39C-1EB9-1F80-482794749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F69DB-59D9-A8AB-121E-6DA4CBB0B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91252"/>
            <a:ext cx="9689257" cy="6475495"/>
          </a:xfrm>
        </p:spPr>
      </p:pic>
    </p:spTree>
    <p:extLst>
      <p:ext uri="{BB962C8B-B14F-4D97-AF65-F5344CB8AC3E}">
        <p14:creationId xmlns:p14="http://schemas.microsoft.com/office/powerpoint/2010/main" val="3852337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8034FD-49B4-D183-2AC7-0495E8711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6434FE-80FE-EF8F-8C15-67C0FDE5D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224650" cy="6799045"/>
          </a:xfrm>
        </p:spPr>
      </p:pic>
    </p:spTree>
    <p:extLst>
      <p:ext uri="{BB962C8B-B14F-4D97-AF65-F5344CB8AC3E}">
        <p14:creationId xmlns:p14="http://schemas.microsoft.com/office/powerpoint/2010/main" val="1111731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3FC25-503E-4938-9253-1FBD672F4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BEC5DE-3AA9-CA37-5CAB-6F1E954CF5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6128"/>
            <a:ext cx="7890414" cy="6571236"/>
          </a:xfrm>
        </p:spPr>
      </p:pic>
    </p:spTree>
    <p:extLst>
      <p:ext uri="{BB962C8B-B14F-4D97-AF65-F5344CB8AC3E}">
        <p14:creationId xmlns:p14="http://schemas.microsoft.com/office/powerpoint/2010/main" val="3061688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2B7D5-6BC5-289F-6F70-77FE23A28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1ABA8-C375-3E28-F0D1-C22C2E32B3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18" y="-38757"/>
            <a:ext cx="7749164" cy="6896757"/>
          </a:xfrm>
        </p:spPr>
      </p:pic>
    </p:spTree>
    <p:extLst>
      <p:ext uri="{BB962C8B-B14F-4D97-AF65-F5344CB8AC3E}">
        <p14:creationId xmlns:p14="http://schemas.microsoft.com/office/powerpoint/2010/main" val="44451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FA626-FC53-4A16-8307-DB2BED491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5F3B3B1-BFB3-6BA0-C228-5A110E1C6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554"/>
            <a:ext cx="6857115" cy="7026588"/>
          </a:xfrm>
        </p:spPr>
      </p:pic>
    </p:spTree>
    <p:extLst>
      <p:ext uri="{BB962C8B-B14F-4D97-AF65-F5344CB8AC3E}">
        <p14:creationId xmlns:p14="http://schemas.microsoft.com/office/powerpoint/2010/main" val="3576295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A4B7F-1308-6297-9F64-6463F7883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9623ED-0860-7863-0E8B-13350B50C8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6932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3841089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6A11F-8F2F-25B3-66C9-99BCE44CF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36128D-6A83-2752-E7D2-0EA5F6442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3736"/>
            <a:ext cx="5184576" cy="6968623"/>
          </a:xfrm>
        </p:spPr>
      </p:pic>
    </p:spTree>
    <p:extLst>
      <p:ext uri="{BB962C8B-B14F-4D97-AF65-F5344CB8AC3E}">
        <p14:creationId xmlns:p14="http://schemas.microsoft.com/office/powerpoint/2010/main" val="1039758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05A9A3-36D6-0CAC-C331-EEF22C580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A77E5D-635A-542B-C751-7B94D512C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63887"/>
            <a:ext cx="4536504" cy="6877927"/>
          </a:xfrm>
        </p:spPr>
      </p:pic>
    </p:spTree>
    <p:extLst>
      <p:ext uri="{BB962C8B-B14F-4D97-AF65-F5344CB8AC3E}">
        <p14:creationId xmlns:p14="http://schemas.microsoft.com/office/powerpoint/2010/main" val="386944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754E14-1C97-88F5-8C26-14086678C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23753-21EE-1D04-A3B4-420A838DE4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00658"/>
            <a:ext cx="6757342" cy="6757342"/>
          </a:xfrm>
        </p:spPr>
      </p:pic>
    </p:spTree>
    <p:extLst>
      <p:ext uri="{BB962C8B-B14F-4D97-AF65-F5344CB8AC3E}">
        <p14:creationId xmlns:p14="http://schemas.microsoft.com/office/powerpoint/2010/main" val="4220489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58EA8-7B04-44B9-307C-36C713446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49BB83-2D7B-14F1-F416-25374B775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092" y="116632"/>
            <a:ext cx="5002148" cy="6837537"/>
          </a:xfrm>
        </p:spPr>
      </p:pic>
    </p:spTree>
    <p:extLst>
      <p:ext uri="{BB962C8B-B14F-4D97-AF65-F5344CB8AC3E}">
        <p14:creationId xmlns:p14="http://schemas.microsoft.com/office/powerpoint/2010/main" val="1400450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9698DC-3FCC-81C4-D410-CC91570BF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6121C-FB4E-9B6B-8F16-09F78CD0E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7339"/>
            <a:ext cx="7907913" cy="6885339"/>
          </a:xfrm>
        </p:spPr>
      </p:pic>
    </p:spTree>
    <p:extLst>
      <p:ext uri="{BB962C8B-B14F-4D97-AF65-F5344CB8AC3E}">
        <p14:creationId xmlns:p14="http://schemas.microsoft.com/office/powerpoint/2010/main" val="596125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FAC9C-1776-3F83-5886-92AEE0851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271323-3E6C-5D94-9740-99FAE075E1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82513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1320955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112499-574F-062C-B7D5-FCE1C0B05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A79221-6779-EC38-9098-EA77306B95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65125"/>
            <a:ext cx="10713040" cy="6304577"/>
          </a:xfrm>
        </p:spPr>
      </p:pic>
    </p:spTree>
    <p:extLst>
      <p:ext uri="{BB962C8B-B14F-4D97-AF65-F5344CB8AC3E}">
        <p14:creationId xmlns:p14="http://schemas.microsoft.com/office/powerpoint/2010/main" val="262655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3A053-B8E1-CC0C-6B94-C3E0A17EB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C93727-9ED4-D9C1-6D13-B0F912E69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353467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3BD92-F30A-AA2A-E317-688318556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6F0F6-F725-5031-5E9B-5BC1BDE41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80585" cy="6949242"/>
          </a:xfrm>
        </p:spPr>
      </p:pic>
    </p:spTree>
    <p:extLst>
      <p:ext uri="{BB962C8B-B14F-4D97-AF65-F5344CB8AC3E}">
        <p14:creationId xmlns:p14="http://schemas.microsoft.com/office/powerpoint/2010/main" val="405125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A290D-941C-32EF-4860-112C475A3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C2B213-60E6-4661-DC85-CC471A8D1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6780"/>
            <a:ext cx="5976663" cy="6806125"/>
          </a:xfrm>
        </p:spPr>
      </p:pic>
    </p:spTree>
    <p:extLst>
      <p:ext uri="{BB962C8B-B14F-4D97-AF65-F5344CB8AC3E}">
        <p14:creationId xmlns:p14="http://schemas.microsoft.com/office/powerpoint/2010/main" val="2517224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AF77D-A65F-42FA-7397-AAB492ACC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51B939-A08A-DA15-5033-C6C24E3C93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49804"/>
            <a:ext cx="5184576" cy="6939203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8529215-2803-C205-D3F0-4A57C6D05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300" y="5301208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DBD1289-D4E8-E0B2-9D2D-99B65823D9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26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59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Hymour ch'ti N°68 - Perroquet34740</dc:title>
  <dc:creator>Perroquet34740</dc:creator>
  <cp:lastModifiedBy>jean-louis BEYAERT</cp:lastModifiedBy>
  <cp:revision>3</cp:revision>
  <dcterms:created xsi:type="dcterms:W3CDTF">2024-12-23T18:56:42Z</dcterms:created>
  <dcterms:modified xsi:type="dcterms:W3CDTF">2025-06-05T19:45:23Z</dcterms:modified>
</cp:coreProperties>
</file>