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CCCC-7813-4C29-BD7A-288177FAA7D6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CDACE-9C6C-4FB4-A662-620E0B34A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91425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CCCC-7813-4C29-BD7A-288177FAA7D6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CDACE-9C6C-4FB4-A662-620E0B34A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89070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CCCC-7813-4C29-BD7A-288177FAA7D6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CDACE-9C6C-4FB4-A662-620E0B34A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33066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CCCC-7813-4C29-BD7A-288177FAA7D6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CDACE-9C6C-4FB4-A662-620E0B34A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675927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CCCC-7813-4C29-BD7A-288177FAA7D6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CDACE-9C6C-4FB4-A662-620E0B34A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165238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CCCC-7813-4C29-BD7A-288177FAA7D6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CDACE-9C6C-4FB4-A662-620E0B34A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51070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CCCC-7813-4C29-BD7A-288177FAA7D6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CDACE-9C6C-4FB4-A662-620E0B34A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88374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CCCC-7813-4C29-BD7A-288177FAA7D6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CDACE-9C6C-4FB4-A662-620E0B34A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71518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CCCC-7813-4C29-BD7A-288177FAA7D6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CDACE-9C6C-4FB4-A662-620E0B34A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43081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CCCC-7813-4C29-BD7A-288177FAA7D6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CDACE-9C6C-4FB4-A662-620E0B34A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25908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FCCCC-7813-4C29-BD7A-288177FAA7D6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CDACE-9C6C-4FB4-A662-620E0B34A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0206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CCCC-7813-4C29-BD7A-288177FAA7D6}" type="datetimeFigureOut">
              <a:rPr lang="fr-FR" smtClean="0"/>
              <a:t>17/12/2024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CDACE-9C6C-4FB4-A662-620E0B34A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632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387835-0E2C-8CBD-D688-D8F0738673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A61E806-B236-F6CF-9461-F47BFAC642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A83A365-4621-D0DD-E2ED-3133B03FE3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99392"/>
            <a:ext cx="6493680" cy="6844339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37731D6-1B43-E8A0-D94E-1B29BD2599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56647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  <p:sndAc>
          <p:stSnd loop="1">
            <p:snd r:embed="rId2" name="In rvenant dmarquette.wav"/>
          </p:stSnd>
        </p:sndAc>
      </p:transition>
    </mc:Choice>
    <mc:Fallback>
      <p:transition spd="slow">
        <p:fade/>
        <p:sndAc>
          <p:stSnd loop="1">
            <p:snd r:embed="rId2" name="In rvenant dmarquet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24945-7192-3B8B-4001-0EC8FCA3A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9DCC95-B914-7292-76D7-D1C64CDF24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88983"/>
            <a:ext cx="6556827" cy="6669017"/>
          </a:xfrm>
        </p:spPr>
      </p:pic>
    </p:spTree>
    <p:extLst>
      <p:ext uri="{BB962C8B-B14F-4D97-AF65-F5344CB8AC3E}">
        <p14:creationId xmlns:p14="http://schemas.microsoft.com/office/powerpoint/2010/main" val="12094388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FD9131-9A86-A27D-ADAA-DD3535611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C68A79-2B74-14BF-EDBC-ABF3EC49F0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0243"/>
            <a:ext cx="8256051" cy="6682242"/>
          </a:xfrm>
        </p:spPr>
      </p:pic>
    </p:spTree>
    <p:extLst>
      <p:ext uri="{BB962C8B-B14F-4D97-AF65-F5344CB8AC3E}">
        <p14:creationId xmlns:p14="http://schemas.microsoft.com/office/powerpoint/2010/main" val="275674115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F8EE18-8807-3C8B-16EC-962563E42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46CD4D8-FFAB-245E-5FB3-42776882DF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241" y="0"/>
            <a:ext cx="5689023" cy="6871449"/>
          </a:xfrm>
        </p:spPr>
      </p:pic>
    </p:spTree>
    <p:extLst>
      <p:ext uri="{BB962C8B-B14F-4D97-AF65-F5344CB8AC3E}">
        <p14:creationId xmlns:p14="http://schemas.microsoft.com/office/powerpoint/2010/main" val="12208876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6B8DF8-1812-AB7B-073E-E06B5BBF8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986710-B0C7-5FE9-B902-7BF8894D8B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0"/>
            <a:ext cx="4896544" cy="6952267"/>
          </a:xfrm>
        </p:spPr>
      </p:pic>
    </p:spTree>
    <p:extLst>
      <p:ext uri="{BB962C8B-B14F-4D97-AF65-F5344CB8AC3E}">
        <p14:creationId xmlns:p14="http://schemas.microsoft.com/office/powerpoint/2010/main" val="104104696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964D03-EC4D-7C71-75EB-9297F7B0D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970D95-B101-9F6E-1B44-6BBBF1E4F7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1137"/>
            <a:ext cx="7200289" cy="6899137"/>
          </a:xfrm>
        </p:spPr>
      </p:pic>
    </p:spTree>
    <p:extLst>
      <p:ext uri="{BB962C8B-B14F-4D97-AF65-F5344CB8AC3E}">
        <p14:creationId xmlns:p14="http://schemas.microsoft.com/office/powerpoint/2010/main" val="41493731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392BD0-B0B9-7E1C-91C0-247F50F48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81E81A-9178-6A6C-633B-F9AF8109E7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784" y="0"/>
            <a:ext cx="4695432" cy="6828909"/>
          </a:xfrm>
        </p:spPr>
      </p:pic>
    </p:spTree>
    <p:extLst>
      <p:ext uri="{BB962C8B-B14F-4D97-AF65-F5344CB8AC3E}">
        <p14:creationId xmlns:p14="http://schemas.microsoft.com/office/powerpoint/2010/main" val="396334305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19B0D9-5CBE-9CA8-46D9-1FC315683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B2416F-798A-C859-C179-47EB61DD8B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580" y="-243408"/>
            <a:ext cx="6403707" cy="7131682"/>
          </a:xfrm>
        </p:spPr>
      </p:pic>
    </p:spTree>
    <p:extLst>
      <p:ext uri="{BB962C8B-B14F-4D97-AF65-F5344CB8AC3E}">
        <p14:creationId xmlns:p14="http://schemas.microsoft.com/office/powerpoint/2010/main" val="32321044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9092B4-5A78-1D32-1519-5C829F0C4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0CF0BA-7E74-A399-7D9B-566CC70DCC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132" y="0"/>
            <a:ext cx="6495164" cy="6784117"/>
          </a:xfrm>
        </p:spPr>
      </p:pic>
    </p:spTree>
    <p:extLst>
      <p:ext uri="{BB962C8B-B14F-4D97-AF65-F5344CB8AC3E}">
        <p14:creationId xmlns:p14="http://schemas.microsoft.com/office/powerpoint/2010/main" val="11885961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E84F5C-4B4F-E04E-1145-BB80AD5A2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CC3F82-9082-86A7-5D5B-7EC45FE3E4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387424"/>
            <a:ext cx="7341046" cy="7341046"/>
          </a:xfrm>
        </p:spPr>
      </p:pic>
    </p:spTree>
    <p:extLst>
      <p:ext uri="{BB962C8B-B14F-4D97-AF65-F5344CB8AC3E}">
        <p14:creationId xmlns:p14="http://schemas.microsoft.com/office/powerpoint/2010/main" val="28249236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42F8EC-F9A7-BC6E-6FB8-933A9FD5C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83CE7D-4829-50C1-BCC3-E0B050151C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162" y="0"/>
            <a:ext cx="7031166" cy="6897494"/>
          </a:xfrm>
        </p:spPr>
      </p:pic>
    </p:spTree>
    <p:extLst>
      <p:ext uri="{BB962C8B-B14F-4D97-AF65-F5344CB8AC3E}">
        <p14:creationId xmlns:p14="http://schemas.microsoft.com/office/powerpoint/2010/main" val="12713420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D1B4BE-0185-FFE6-ACF5-CF12636CB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8A33B8E-0677-4F06-64D7-F44FBE05BD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946" y="0"/>
            <a:ext cx="9586985" cy="7749480"/>
          </a:xfrm>
        </p:spPr>
      </p:pic>
    </p:spTree>
    <p:extLst>
      <p:ext uri="{BB962C8B-B14F-4D97-AF65-F5344CB8AC3E}">
        <p14:creationId xmlns:p14="http://schemas.microsoft.com/office/powerpoint/2010/main" val="24269609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419621-22BE-E005-1D02-84760D4B9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AF9585-7E9A-BB6B-EE24-65E591A289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52" y="0"/>
            <a:ext cx="5724012" cy="6841450"/>
          </a:xfrm>
        </p:spPr>
      </p:pic>
    </p:spTree>
    <p:extLst>
      <p:ext uri="{BB962C8B-B14F-4D97-AF65-F5344CB8AC3E}">
        <p14:creationId xmlns:p14="http://schemas.microsoft.com/office/powerpoint/2010/main" val="235505553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C4F629-1248-4C16-CC26-772E9037E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E612F2-700E-089C-4353-3D51EACD9F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563" y="0"/>
            <a:ext cx="5934717" cy="6954748"/>
          </a:xfrm>
        </p:spPr>
      </p:pic>
    </p:spTree>
    <p:extLst>
      <p:ext uri="{BB962C8B-B14F-4D97-AF65-F5344CB8AC3E}">
        <p14:creationId xmlns:p14="http://schemas.microsoft.com/office/powerpoint/2010/main" val="403332116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EA13DB-F88C-0CB0-B188-39FBBEF0D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5758DE-CD2B-A1F3-BDF2-006F9F18D2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4604"/>
            <a:ext cx="7992888" cy="6887207"/>
          </a:xfrm>
        </p:spPr>
      </p:pic>
    </p:spTree>
    <p:extLst>
      <p:ext uri="{BB962C8B-B14F-4D97-AF65-F5344CB8AC3E}">
        <p14:creationId xmlns:p14="http://schemas.microsoft.com/office/powerpoint/2010/main" val="4026655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E20E13-F534-5F24-BC43-59506DC73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B823BC-85F7-5BB3-2D2A-C94EABD36A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52964"/>
            <a:ext cx="7992887" cy="6531687"/>
          </a:xfrm>
        </p:spPr>
      </p:pic>
    </p:spTree>
    <p:extLst>
      <p:ext uri="{BB962C8B-B14F-4D97-AF65-F5344CB8AC3E}">
        <p14:creationId xmlns:p14="http://schemas.microsoft.com/office/powerpoint/2010/main" val="24331803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02F7C6-72B8-96F8-AC73-F2E868762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034C2A-FCEA-B7A5-AA56-3D36F8B704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58135"/>
            <a:ext cx="5109170" cy="6932444"/>
          </a:xfrm>
        </p:spPr>
      </p:pic>
    </p:spTree>
    <p:extLst>
      <p:ext uri="{BB962C8B-B14F-4D97-AF65-F5344CB8AC3E}">
        <p14:creationId xmlns:p14="http://schemas.microsoft.com/office/powerpoint/2010/main" val="6290746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68F57F-36A8-05D6-335D-146B98BA6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75D7F8-F1CA-9308-2450-8B97A8415A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852" y="0"/>
            <a:ext cx="4906379" cy="6966232"/>
          </a:xfrm>
        </p:spPr>
      </p:pic>
    </p:spTree>
    <p:extLst>
      <p:ext uri="{BB962C8B-B14F-4D97-AF65-F5344CB8AC3E}">
        <p14:creationId xmlns:p14="http://schemas.microsoft.com/office/powerpoint/2010/main" val="414628032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A7966F-21D5-5F1E-A1E3-84919739E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420BA4-F1DC-99AA-14A0-56BB4B9E43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102" y="0"/>
            <a:ext cx="6749218" cy="6980181"/>
          </a:xfrm>
        </p:spPr>
      </p:pic>
    </p:spTree>
    <p:extLst>
      <p:ext uri="{BB962C8B-B14F-4D97-AF65-F5344CB8AC3E}">
        <p14:creationId xmlns:p14="http://schemas.microsoft.com/office/powerpoint/2010/main" val="52838068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09CE47-B0DF-DDAA-DD2F-A252E2EE8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E4181C8-3BA3-4AF9-571F-51C537DF0A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28080"/>
            <a:ext cx="8047956" cy="6601839"/>
          </a:xfrm>
        </p:spPr>
      </p:pic>
    </p:spTree>
    <p:extLst>
      <p:ext uri="{BB962C8B-B14F-4D97-AF65-F5344CB8AC3E}">
        <p14:creationId xmlns:p14="http://schemas.microsoft.com/office/powerpoint/2010/main" val="429182944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F0DE00-C51D-0765-4BDC-875E5F04A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EACAA5-93ED-4A7C-284F-132A1B2768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749480" cy="7749480"/>
          </a:xfrm>
        </p:spPr>
      </p:pic>
    </p:spTree>
    <p:extLst>
      <p:ext uri="{BB962C8B-B14F-4D97-AF65-F5344CB8AC3E}">
        <p14:creationId xmlns:p14="http://schemas.microsoft.com/office/powerpoint/2010/main" val="300995541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55AC64-1F41-B28F-DBCC-2EF38D4FA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F6D3DD-A29F-87DC-C003-27C073DAE0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558" y="0"/>
            <a:ext cx="7180849" cy="8189588"/>
          </a:xfrm>
        </p:spPr>
      </p:pic>
    </p:spTree>
    <p:extLst>
      <p:ext uri="{BB962C8B-B14F-4D97-AF65-F5344CB8AC3E}">
        <p14:creationId xmlns:p14="http://schemas.microsoft.com/office/powerpoint/2010/main" val="332382015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081998-D661-C11C-8145-4679B95ED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E80AD8-06FB-66A6-E7D0-090CA5B186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408969"/>
            <a:ext cx="8589043" cy="6083906"/>
          </a:xfrm>
        </p:spPr>
      </p:pic>
    </p:spTree>
    <p:extLst>
      <p:ext uri="{BB962C8B-B14F-4D97-AF65-F5344CB8AC3E}">
        <p14:creationId xmlns:p14="http://schemas.microsoft.com/office/powerpoint/2010/main" val="125939201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B54833-E473-E121-513A-F1485CDB5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5BEA43-D245-F045-05AF-586639A431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34943"/>
            <a:ext cx="7159268" cy="6927886"/>
          </a:xfrm>
        </p:spPr>
      </p:pic>
    </p:spTree>
    <p:extLst>
      <p:ext uri="{BB962C8B-B14F-4D97-AF65-F5344CB8AC3E}">
        <p14:creationId xmlns:p14="http://schemas.microsoft.com/office/powerpoint/2010/main" val="25564788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ED20BF-846F-0012-460A-05887C8A6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C681C2-1A8E-50AD-E384-91A68994B7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266" y="-99392"/>
            <a:ext cx="6292070" cy="7895932"/>
          </a:xfrm>
        </p:spPr>
      </p:pic>
    </p:spTree>
    <p:extLst>
      <p:ext uri="{BB962C8B-B14F-4D97-AF65-F5344CB8AC3E}">
        <p14:creationId xmlns:p14="http://schemas.microsoft.com/office/powerpoint/2010/main" val="839172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B1C169-4A7D-4EB8-C1F0-EF804D9AF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486B11-FF61-15F3-75D5-A9AEFB0D6A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-6562"/>
            <a:ext cx="9149541" cy="6773202"/>
          </a:xfrm>
        </p:spPr>
      </p:pic>
    </p:spTree>
    <p:extLst>
      <p:ext uri="{BB962C8B-B14F-4D97-AF65-F5344CB8AC3E}">
        <p14:creationId xmlns:p14="http://schemas.microsoft.com/office/powerpoint/2010/main" val="248500679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951B0B-1D7A-D642-27A7-9573D1267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5718E8-5050-04C6-6726-F1FE5536C5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58455"/>
            <a:ext cx="7166462" cy="6922803"/>
          </a:xfrm>
        </p:spPr>
      </p:pic>
    </p:spTree>
    <p:extLst>
      <p:ext uri="{BB962C8B-B14F-4D97-AF65-F5344CB8AC3E}">
        <p14:creationId xmlns:p14="http://schemas.microsoft.com/office/powerpoint/2010/main" val="29240046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E8C7FE-0A90-A084-CD80-EB62647B7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A1ABF5-AB14-2EEB-BCD2-EB185BA095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33" y="116632"/>
            <a:ext cx="8500759" cy="6641219"/>
          </a:xfrm>
        </p:spPr>
      </p:pic>
    </p:spTree>
    <p:extLst>
      <p:ext uri="{BB962C8B-B14F-4D97-AF65-F5344CB8AC3E}">
        <p14:creationId xmlns:p14="http://schemas.microsoft.com/office/powerpoint/2010/main" val="6853375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58EFB9-FF96-DED6-77AD-1D301F5A1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9DFD61-87E8-ACFA-EC00-C560B184C6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936" y="0"/>
            <a:ext cx="5432312" cy="6792451"/>
          </a:xfrm>
        </p:spPr>
      </p:pic>
    </p:spTree>
    <p:extLst>
      <p:ext uri="{BB962C8B-B14F-4D97-AF65-F5344CB8AC3E}">
        <p14:creationId xmlns:p14="http://schemas.microsoft.com/office/powerpoint/2010/main" val="382041058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09BA97-8D85-94F2-62D4-FC393FB60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55219F-3C52-BD57-066B-10AC8BB5D3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65588"/>
            <a:ext cx="8856983" cy="6726823"/>
          </a:xfrm>
        </p:spPr>
      </p:pic>
    </p:spTree>
    <p:extLst>
      <p:ext uri="{BB962C8B-B14F-4D97-AF65-F5344CB8AC3E}">
        <p14:creationId xmlns:p14="http://schemas.microsoft.com/office/powerpoint/2010/main" val="39537214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772FCB-2CEC-F1F2-C46E-8D761EF99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A09E77-A03B-9283-C4F6-890D05ED49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32456"/>
            <a:ext cx="4833735" cy="6864639"/>
          </a:xfrm>
        </p:spPr>
      </p:pic>
    </p:spTree>
    <p:extLst>
      <p:ext uri="{BB962C8B-B14F-4D97-AF65-F5344CB8AC3E}">
        <p14:creationId xmlns:p14="http://schemas.microsoft.com/office/powerpoint/2010/main" val="391240451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38B05E-FB20-F572-BA78-2ED073010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6432F2-BC5A-5FB7-D9D2-09F153DC23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6021851" cy="7498025"/>
          </a:xfrm>
        </p:spPr>
      </p:pic>
    </p:spTree>
    <p:extLst>
      <p:ext uri="{BB962C8B-B14F-4D97-AF65-F5344CB8AC3E}">
        <p14:creationId xmlns:p14="http://schemas.microsoft.com/office/powerpoint/2010/main" val="293745203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D4504C-4661-33DB-9547-FFB517FD0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510C44-4D82-9B69-7E54-7CB8273C0E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960" y="0"/>
            <a:ext cx="4664256" cy="6861318"/>
          </a:xfrm>
        </p:spPr>
      </p:pic>
    </p:spTree>
    <p:extLst>
      <p:ext uri="{BB962C8B-B14F-4D97-AF65-F5344CB8AC3E}">
        <p14:creationId xmlns:p14="http://schemas.microsoft.com/office/powerpoint/2010/main" val="240777238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48CCB9-87E6-7DD3-243D-76D51DBE2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6D6000-6343-D1B7-1A2D-3FB0714369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417689" cy="6962658"/>
          </a:xfrm>
        </p:spPr>
      </p:pic>
    </p:spTree>
    <p:extLst>
      <p:ext uri="{BB962C8B-B14F-4D97-AF65-F5344CB8AC3E}">
        <p14:creationId xmlns:p14="http://schemas.microsoft.com/office/powerpoint/2010/main" val="96154202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09BB9F-2AC6-D855-CDF7-4A110496B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637A45-63E7-302B-EB54-1E8BD20AF6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914" y="0"/>
            <a:ext cx="5737350" cy="6830180"/>
          </a:xfrm>
        </p:spPr>
      </p:pic>
    </p:spTree>
    <p:extLst>
      <p:ext uri="{BB962C8B-B14F-4D97-AF65-F5344CB8AC3E}">
        <p14:creationId xmlns:p14="http://schemas.microsoft.com/office/powerpoint/2010/main" val="15080856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1449A3-40AE-2E5A-A151-2B75A11A5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33995C-A301-178C-FDFB-755695AAA3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43338"/>
            <a:ext cx="9289032" cy="6371324"/>
          </a:xfrm>
        </p:spPr>
      </p:pic>
    </p:spTree>
    <p:extLst>
      <p:ext uri="{BB962C8B-B14F-4D97-AF65-F5344CB8AC3E}">
        <p14:creationId xmlns:p14="http://schemas.microsoft.com/office/powerpoint/2010/main" val="11370195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EC0F32-8D25-0533-7089-1B5FF81FD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969658-8356-CE00-6C29-F1E40F0A06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80107"/>
            <a:ext cx="8338825" cy="6497786"/>
          </a:xfrm>
        </p:spPr>
      </p:pic>
    </p:spTree>
    <p:extLst>
      <p:ext uri="{BB962C8B-B14F-4D97-AF65-F5344CB8AC3E}">
        <p14:creationId xmlns:p14="http://schemas.microsoft.com/office/powerpoint/2010/main" val="6582358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00F229-EE64-724C-92A2-91C3BAFA2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EDD469-DEC4-9E12-D4A9-ADDC21E5FE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607" y="0"/>
            <a:ext cx="5110633" cy="6930991"/>
          </a:xfrm>
        </p:spPr>
      </p:pic>
    </p:spTree>
    <p:extLst>
      <p:ext uri="{BB962C8B-B14F-4D97-AF65-F5344CB8AC3E}">
        <p14:creationId xmlns:p14="http://schemas.microsoft.com/office/powerpoint/2010/main" val="377227473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E4DED1-E407-A83E-8F55-ABEA8D72E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153887-19D8-16F7-B66E-0C31CEC03B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365125"/>
            <a:ext cx="8232601" cy="6174451"/>
          </a:xfrm>
        </p:spPr>
      </p:pic>
    </p:spTree>
    <p:extLst>
      <p:ext uri="{BB962C8B-B14F-4D97-AF65-F5344CB8AC3E}">
        <p14:creationId xmlns:p14="http://schemas.microsoft.com/office/powerpoint/2010/main" val="75839447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79BC57-F9B5-BC01-588B-91FC934DD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DD1333-A397-872E-94DD-84E961E26D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23006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80907986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60598E-A46B-AE31-E77E-B8E126CB2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5593E1-55A6-8AC8-4BF3-758C31B02B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34853338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735F9F-78B8-A06E-689A-F539BDADA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9607B6-A126-6BDB-6E3E-00A4EA54F5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73937"/>
            <a:ext cx="7272808" cy="6551916"/>
          </a:xfrm>
        </p:spPr>
      </p:pic>
    </p:spTree>
    <p:extLst>
      <p:ext uri="{BB962C8B-B14F-4D97-AF65-F5344CB8AC3E}">
        <p14:creationId xmlns:p14="http://schemas.microsoft.com/office/powerpoint/2010/main" val="337947763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CC8D9F-9169-8D71-4DF8-8B5C9C949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741744-418B-C12F-4B5C-48240768E0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066" y="0"/>
            <a:ext cx="5541197" cy="7005506"/>
          </a:xfrm>
        </p:spPr>
      </p:pic>
    </p:spTree>
    <p:extLst>
      <p:ext uri="{BB962C8B-B14F-4D97-AF65-F5344CB8AC3E}">
        <p14:creationId xmlns:p14="http://schemas.microsoft.com/office/powerpoint/2010/main" val="6748331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412494-BA78-B448-F553-35D89CAE6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14FF6F-FD7E-CD65-5688-A552156FAE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563" y="0"/>
            <a:ext cx="6150741" cy="7207902"/>
          </a:xfrm>
        </p:spPr>
      </p:pic>
    </p:spTree>
    <p:extLst>
      <p:ext uri="{BB962C8B-B14F-4D97-AF65-F5344CB8AC3E}">
        <p14:creationId xmlns:p14="http://schemas.microsoft.com/office/powerpoint/2010/main" val="5970954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169F11-BB9F-F2D0-DB14-E432A0053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92BB38-9574-C77B-0B0F-C861477298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66868"/>
            <a:ext cx="9001000" cy="6788465"/>
          </a:xfrm>
        </p:spPr>
      </p:pic>
    </p:spTree>
    <p:extLst>
      <p:ext uri="{BB962C8B-B14F-4D97-AF65-F5344CB8AC3E}">
        <p14:creationId xmlns:p14="http://schemas.microsoft.com/office/powerpoint/2010/main" val="40262897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3EBC4E-1FF2-E468-96D9-C9F5AEB77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499CEF-879D-5F2B-35E2-205070B8BC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056783" cy="6801719"/>
          </a:xfrm>
        </p:spPr>
      </p:pic>
    </p:spTree>
    <p:extLst>
      <p:ext uri="{BB962C8B-B14F-4D97-AF65-F5344CB8AC3E}">
        <p14:creationId xmlns:p14="http://schemas.microsoft.com/office/powerpoint/2010/main" val="350736571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C728A2-5526-C41D-0EC3-867A177D2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1312BE-899A-0556-803B-1D2FD7AE8E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70294"/>
            <a:ext cx="5184575" cy="6903219"/>
          </a:xfrm>
        </p:spPr>
      </p:pic>
    </p:spTree>
    <p:extLst>
      <p:ext uri="{BB962C8B-B14F-4D97-AF65-F5344CB8AC3E}">
        <p14:creationId xmlns:p14="http://schemas.microsoft.com/office/powerpoint/2010/main" val="39193164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E70713-6096-DADC-C1DD-81F46DF3F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76D57B-E8C1-9B66-D029-4876D1EC94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26867125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16C279-69E2-F93A-214B-0382ED8C7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5F8493-FFC1-0062-4394-AA71D06616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721" y="0"/>
            <a:ext cx="6646591" cy="6928879"/>
          </a:xfrm>
        </p:spPr>
      </p:pic>
    </p:spTree>
    <p:extLst>
      <p:ext uri="{BB962C8B-B14F-4D97-AF65-F5344CB8AC3E}">
        <p14:creationId xmlns:p14="http://schemas.microsoft.com/office/powerpoint/2010/main" val="249247221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817AEC-65E0-94C2-1076-C766E544E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911AAB-E342-EF4E-BFBD-C8B6C738B7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56344"/>
            <a:ext cx="4824536" cy="6970815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4F8FD2F-8E0E-7435-DE48-0DAC10DFC3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540375"/>
            <a:ext cx="1333500" cy="9525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2A20C692-5DDB-1759-DA93-8E6D9A1E92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515330"/>
            <a:ext cx="1674746" cy="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43180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N°67</dc:title>
  <dc:creator>Perroquet34740</dc:creator>
  <cp:lastModifiedBy>jean-louis BEYAERT</cp:lastModifiedBy>
  <cp:revision>3</cp:revision>
  <dcterms:created xsi:type="dcterms:W3CDTF">2024-12-17T17:01:02Z</dcterms:created>
  <dcterms:modified xsi:type="dcterms:W3CDTF">2024-12-17T17:33:05Z</dcterms:modified>
</cp:coreProperties>
</file>