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59" d="100"/>
          <a:sy n="59" d="100"/>
        </p:scale>
        <p:origin x="100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38C3-D62D-4B68-9C65-92B91CAECF3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AA0F9-3D5D-4E87-854B-B10524CDE0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4501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38C3-D62D-4B68-9C65-92B91CAECF3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AA0F9-3D5D-4E87-854B-B10524CDE0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9305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38C3-D62D-4B68-9C65-92B91CAECF3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AA0F9-3D5D-4E87-854B-B10524CDE0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0874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38C3-D62D-4B68-9C65-92B91CAECF3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AA0F9-3D5D-4E87-854B-B10524CDE0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49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38C3-D62D-4B68-9C65-92B91CAECF3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AA0F9-3D5D-4E87-854B-B10524CDE0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451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38C3-D62D-4B68-9C65-92B91CAECF3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AA0F9-3D5D-4E87-854B-B10524CDE0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155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38C3-D62D-4B68-9C65-92B91CAECF3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AA0F9-3D5D-4E87-854B-B10524CDE0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4298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38C3-D62D-4B68-9C65-92B91CAECF3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AA0F9-3D5D-4E87-854B-B10524CDE0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98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38C3-D62D-4B68-9C65-92B91CAECF3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AA0F9-3D5D-4E87-854B-B10524CDE0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470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38C3-D62D-4B68-9C65-92B91CAECF3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AA0F9-3D5D-4E87-854B-B10524CDE0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060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D38C3-D62D-4B68-9C65-92B91CAECF3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8AA0F9-3D5D-4E87-854B-B10524CDE0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8715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D38C3-D62D-4B68-9C65-92B91CAECF3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8AA0F9-3D5D-4E87-854B-B10524CDE0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6697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E3A09C-0C65-689B-A620-599985A15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F3C2234-0F98-9D7C-9657-93682D9010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8936" y="5157192"/>
            <a:ext cx="1609725" cy="1428750"/>
          </a:xfrm>
          <a:prstGeom prst="rect">
            <a:avLst/>
          </a:prstGeom>
        </p:spPr>
      </p:pic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B79CD53-A909-BA79-B722-472D591188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672" y="0"/>
            <a:ext cx="6129632" cy="6858000"/>
          </a:xfrm>
        </p:spPr>
      </p:pic>
    </p:spTree>
    <p:extLst>
      <p:ext uri="{BB962C8B-B14F-4D97-AF65-F5344CB8AC3E}">
        <p14:creationId xmlns:p14="http://schemas.microsoft.com/office/powerpoint/2010/main" val="2155546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024ABF-E0CD-B8FD-B193-E1528AA97B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8667E88-D5DD-BDF0-D79B-B9A9F6AF71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301A4B3-A8CA-5EF4-E40C-E66FEDF27C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884" y="0"/>
            <a:ext cx="9230116" cy="679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462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2DBD98-574F-7A04-55CD-32F31F9CB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E0ABDF-CF5D-B4F3-9665-89BC205EC6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638" y="0"/>
            <a:ext cx="5082602" cy="6959092"/>
          </a:xfrm>
        </p:spPr>
      </p:pic>
    </p:spTree>
    <p:extLst>
      <p:ext uri="{BB962C8B-B14F-4D97-AF65-F5344CB8AC3E}">
        <p14:creationId xmlns:p14="http://schemas.microsoft.com/office/powerpoint/2010/main" val="2488686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AD4B6F-7F7F-561B-014F-85194140C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59E167-5830-F701-6EFD-ED04AF516F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069" y="1"/>
            <a:ext cx="5514716" cy="6893396"/>
          </a:xfrm>
        </p:spPr>
      </p:pic>
    </p:spTree>
    <p:extLst>
      <p:ext uri="{BB962C8B-B14F-4D97-AF65-F5344CB8AC3E}">
        <p14:creationId xmlns:p14="http://schemas.microsoft.com/office/powerpoint/2010/main" val="3590188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62D732-FE59-AB5B-B4B7-B80531336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C41ED7-D18B-1ACE-963F-A9A267DFF3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574" y="0"/>
            <a:ext cx="5580689" cy="6968481"/>
          </a:xfrm>
        </p:spPr>
      </p:pic>
    </p:spTree>
    <p:extLst>
      <p:ext uri="{BB962C8B-B14F-4D97-AF65-F5344CB8AC3E}">
        <p14:creationId xmlns:p14="http://schemas.microsoft.com/office/powerpoint/2010/main" val="993175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8C7586-D0C5-044F-FFE4-5334374D9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6CDECB-9B6D-29E0-A09D-C62C9A15F3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57701"/>
            <a:ext cx="6493074" cy="6915701"/>
          </a:xfrm>
        </p:spPr>
      </p:pic>
    </p:spTree>
    <p:extLst>
      <p:ext uri="{BB962C8B-B14F-4D97-AF65-F5344CB8AC3E}">
        <p14:creationId xmlns:p14="http://schemas.microsoft.com/office/powerpoint/2010/main" val="3718231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1D7AD8-3E27-6917-D1A7-A02962FBC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551079-1409-3AC6-5B63-C4503EFF56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346" y="0"/>
            <a:ext cx="5020894" cy="7022897"/>
          </a:xfrm>
        </p:spPr>
      </p:pic>
    </p:spTree>
    <p:extLst>
      <p:ext uri="{BB962C8B-B14F-4D97-AF65-F5344CB8AC3E}">
        <p14:creationId xmlns:p14="http://schemas.microsoft.com/office/powerpoint/2010/main" val="3692752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E6DAD4-1ACD-588E-3DE0-7C53BD728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043312-0F74-E5C0-75AB-8B638C3941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540" y="0"/>
            <a:ext cx="5064700" cy="6977321"/>
          </a:xfrm>
        </p:spPr>
      </p:pic>
    </p:spTree>
    <p:extLst>
      <p:ext uri="{BB962C8B-B14F-4D97-AF65-F5344CB8AC3E}">
        <p14:creationId xmlns:p14="http://schemas.microsoft.com/office/powerpoint/2010/main" val="408246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EAECBB-4A7C-282E-6F73-99B8740661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FF6816-F6B2-1B35-8D48-D1FF9CB17A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909" y="-24658"/>
            <a:ext cx="7568181" cy="6882658"/>
          </a:xfrm>
        </p:spPr>
      </p:pic>
    </p:spTree>
    <p:extLst>
      <p:ext uri="{BB962C8B-B14F-4D97-AF65-F5344CB8AC3E}">
        <p14:creationId xmlns:p14="http://schemas.microsoft.com/office/powerpoint/2010/main" val="3509841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127FEA-C2A1-3E5F-4A9B-58645B3EE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FCC6C6-AFC7-DDB8-9333-DB4F66BEC3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29080"/>
            <a:ext cx="5256584" cy="8054768"/>
          </a:xfrm>
        </p:spPr>
      </p:pic>
    </p:spTree>
    <p:extLst>
      <p:ext uri="{BB962C8B-B14F-4D97-AF65-F5344CB8AC3E}">
        <p14:creationId xmlns:p14="http://schemas.microsoft.com/office/powerpoint/2010/main" val="1347192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6A2A5E-72F4-C52C-49D2-67A4460CA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1CECB7-A326-2C7F-3548-897ADF755D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1265087"/>
            <a:ext cx="8732317" cy="8123087"/>
          </a:xfrm>
        </p:spPr>
      </p:pic>
    </p:spTree>
    <p:extLst>
      <p:ext uri="{BB962C8B-B14F-4D97-AF65-F5344CB8AC3E}">
        <p14:creationId xmlns:p14="http://schemas.microsoft.com/office/powerpoint/2010/main" val="1914077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7F5F56-7D4D-DDF2-2893-79B8E61E1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6A63DD-E14B-1E2C-5EA0-2D165210F4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949" y="0"/>
            <a:ext cx="5249307" cy="7131972"/>
          </a:xfrm>
        </p:spPr>
      </p:pic>
    </p:spTree>
    <p:extLst>
      <p:ext uri="{BB962C8B-B14F-4D97-AF65-F5344CB8AC3E}">
        <p14:creationId xmlns:p14="http://schemas.microsoft.com/office/powerpoint/2010/main" val="229206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CBADDF-A544-A5F9-7376-FD556C541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61C31D-36FD-7E52-9BE1-64C3709569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323" y="0"/>
            <a:ext cx="5331925" cy="6882847"/>
          </a:xfrm>
        </p:spPr>
      </p:pic>
    </p:spTree>
    <p:extLst>
      <p:ext uri="{BB962C8B-B14F-4D97-AF65-F5344CB8AC3E}">
        <p14:creationId xmlns:p14="http://schemas.microsoft.com/office/powerpoint/2010/main" val="1785968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D4FD85-49BC-2F3A-44C3-DA1E270DA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5B7968-60A7-07A6-E206-AE1AB8C898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689" y="0"/>
            <a:ext cx="5019543" cy="6851771"/>
          </a:xfrm>
        </p:spPr>
      </p:pic>
    </p:spTree>
    <p:extLst>
      <p:ext uri="{BB962C8B-B14F-4D97-AF65-F5344CB8AC3E}">
        <p14:creationId xmlns:p14="http://schemas.microsoft.com/office/powerpoint/2010/main" val="1933747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1632EE-9A3F-12C0-9EA7-ACB1243A4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BCE306-C022-E759-B204-724EDA8482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721" y="0"/>
            <a:ext cx="6502575" cy="6778746"/>
          </a:xfrm>
        </p:spPr>
      </p:pic>
    </p:spTree>
    <p:extLst>
      <p:ext uri="{BB962C8B-B14F-4D97-AF65-F5344CB8AC3E}">
        <p14:creationId xmlns:p14="http://schemas.microsoft.com/office/powerpoint/2010/main" val="2208529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A581EE-8708-2900-D346-624195424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B73BF7-1541-A15E-9080-CC3F491FAA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046" y="365125"/>
            <a:ext cx="8282346" cy="6334940"/>
          </a:xfrm>
        </p:spPr>
      </p:pic>
    </p:spTree>
    <p:extLst>
      <p:ext uri="{BB962C8B-B14F-4D97-AF65-F5344CB8AC3E}">
        <p14:creationId xmlns:p14="http://schemas.microsoft.com/office/powerpoint/2010/main" val="3061142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51882F-EE46-2BA8-A8F0-4BB256C76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4066E6-39CA-9D6F-E40E-E3E5CDC3D9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941" y="188640"/>
            <a:ext cx="9311507" cy="6724978"/>
          </a:xfrm>
        </p:spPr>
      </p:pic>
    </p:spTree>
    <p:extLst>
      <p:ext uri="{BB962C8B-B14F-4D97-AF65-F5344CB8AC3E}">
        <p14:creationId xmlns:p14="http://schemas.microsoft.com/office/powerpoint/2010/main" val="1440514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A9A24A-8597-B822-5157-D0F67CB93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0EFDE1-0BE1-D930-6BFF-0B152E4C9A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458897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07D3CB-5FB9-81D3-38F5-C27078F97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4EF8E8-8DD2-5BEB-B277-562061D467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162" y="0"/>
            <a:ext cx="5572102" cy="6976453"/>
          </a:xfrm>
        </p:spPr>
      </p:pic>
    </p:spTree>
    <p:extLst>
      <p:ext uri="{BB962C8B-B14F-4D97-AF65-F5344CB8AC3E}">
        <p14:creationId xmlns:p14="http://schemas.microsoft.com/office/powerpoint/2010/main" val="2230766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310CAA-7F34-496B-0040-CB3CA2F5A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B7FA6B-E27B-268A-6763-ECBB84740D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395457"/>
            <a:ext cx="9190510" cy="6067085"/>
          </a:xfrm>
        </p:spPr>
      </p:pic>
    </p:spTree>
    <p:extLst>
      <p:ext uri="{BB962C8B-B14F-4D97-AF65-F5344CB8AC3E}">
        <p14:creationId xmlns:p14="http://schemas.microsoft.com/office/powerpoint/2010/main" val="373919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D4CDB4-165C-94EA-A4AA-CC5F3F7D5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7B02D8-4588-9E6C-CB3F-009D5E8A45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5265"/>
            <a:ext cx="7410239" cy="6873265"/>
          </a:xfrm>
        </p:spPr>
      </p:pic>
    </p:spTree>
    <p:extLst>
      <p:ext uri="{BB962C8B-B14F-4D97-AF65-F5344CB8AC3E}">
        <p14:creationId xmlns:p14="http://schemas.microsoft.com/office/powerpoint/2010/main" val="323040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BCF2D2-5126-A7A1-9836-028FFB402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D3844B-BB75-BD2F-BFB2-B41D8B99D1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6817592" cy="6804011"/>
          </a:xfrm>
        </p:spPr>
      </p:pic>
    </p:spTree>
    <p:extLst>
      <p:ext uri="{BB962C8B-B14F-4D97-AF65-F5344CB8AC3E}">
        <p14:creationId xmlns:p14="http://schemas.microsoft.com/office/powerpoint/2010/main" val="3122155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7EA2E6-E711-D4E4-68D2-937E49ED2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63F188-9B58-5138-08B9-D9A59C4846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778" y="0"/>
            <a:ext cx="5073462" cy="6968370"/>
          </a:xfrm>
        </p:spPr>
      </p:pic>
    </p:spTree>
    <p:extLst>
      <p:ext uri="{BB962C8B-B14F-4D97-AF65-F5344CB8AC3E}">
        <p14:creationId xmlns:p14="http://schemas.microsoft.com/office/powerpoint/2010/main" val="2660735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5A5B5C-F515-C60B-6006-5ED8FFB510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CDEF78-358C-19EF-3E21-31DA8CE3A2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90613"/>
            <a:ext cx="7748671" cy="6676773"/>
          </a:xfrm>
        </p:spPr>
      </p:pic>
    </p:spTree>
    <p:extLst>
      <p:ext uri="{BB962C8B-B14F-4D97-AF65-F5344CB8AC3E}">
        <p14:creationId xmlns:p14="http://schemas.microsoft.com/office/powerpoint/2010/main" val="3217107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23E2B4-4F13-4409-8B2E-914941191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7F11D2-2227-6C72-85FE-E0A2E01F03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10117"/>
            <a:ext cx="6632615" cy="6968117"/>
          </a:xfrm>
        </p:spPr>
      </p:pic>
    </p:spTree>
    <p:extLst>
      <p:ext uri="{BB962C8B-B14F-4D97-AF65-F5344CB8AC3E}">
        <p14:creationId xmlns:p14="http://schemas.microsoft.com/office/powerpoint/2010/main" val="1129435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97A9A5-DE35-A3BD-D772-37BFEA136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E0C250-B6EB-17F4-63C5-B0EAA9B040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662" y="-99392"/>
            <a:ext cx="6996657" cy="6970054"/>
          </a:xfrm>
        </p:spPr>
      </p:pic>
    </p:spTree>
    <p:extLst>
      <p:ext uri="{BB962C8B-B14F-4D97-AF65-F5344CB8AC3E}">
        <p14:creationId xmlns:p14="http://schemas.microsoft.com/office/powerpoint/2010/main" val="611740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020A50-E2DB-823A-0F68-02036AB98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D4DF6C-671B-9655-F1A1-991AE43B88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704" y="0"/>
            <a:ext cx="5608559" cy="6942897"/>
          </a:xfrm>
        </p:spPr>
      </p:pic>
    </p:spTree>
    <p:extLst>
      <p:ext uri="{BB962C8B-B14F-4D97-AF65-F5344CB8AC3E}">
        <p14:creationId xmlns:p14="http://schemas.microsoft.com/office/powerpoint/2010/main" val="2654665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A575E0-E5E2-AD22-C222-22167292E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D31DF0-AB9E-3038-D875-E571D3685E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710676" cy="6852811"/>
          </a:xfrm>
        </p:spPr>
      </p:pic>
    </p:spTree>
    <p:extLst>
      <p:ext uri="{BB962C8B-B14F-4D97-AF65-F5344CB8AC3E}">
        <p14:creationId xmlns:p14="http://schemas.microsoft.com/office/powerpoint/2010/main" val="249392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F628E7-FF6B-8B6A-B3A5-66419CDAA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4F02A1-AA9D-E013-EAE0-CFF946BECD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8763"/>
            <a:ext cx="6153542" cy="7384250"/>
          </a:xfrm>
        </p:spPr>
      </p:pic>
    </p:spTree>
    <p:extLst>
      <p:ext uri="{BB962C8B-B14F-4D97-AF65-F5344CB8AC3E}">
        <p14:creationId xmlns:p14="http://schemas.microsoft.com/office/powerpoint/2010/main" val="2896940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40C6FF-15BF-5EDB-8FAA-A54F7FE3E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FE8BE5-4807-0585-CAA4-6B6693E1C0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900" y="0"/>
            <a:ext cx="5814364" cy="6766813"/>
          </a:xfrm>
        </p:spPr>
      </p:pic>
    </p:spTree>
    <p:extLst>
      <p:ext uri="{BB962C8B-B14F-4D97-AF65-F5344CB8AC3E}">
        <p14:creationId xmlns:p14="http://schemas.microsoft.com/office/powerpoint/2010/main" val="3930323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989FA8-23E7-92DD-5A8D-35C526ECE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62A593-C4FC-D58A-1B87-97D788CDA8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55438"/>
            <a:ext cx="4824536" cy="6778778"/>
          </a:xfrm>
        </p:spPr>
      </p:pic>
    </p:spTree>
    <p:extLst>
      <p:ext uri="{BB962C8B-B14F-4D97-AF65-F5344CB8AC3E}">
        <p14:creationId xmlns:p14="http://schemas.microsoft.com/office/powerpoint/2010/main" val="1622222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B7F9B2-9A43-5987-80BC-EF63236A7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5C0257-8F59-7D78-F841-5B62113EAD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267754"/>
            <a:ext cx="8310858" cy="6225121"/>
          </a:xfrm>
        </p:spPr>
      </p:pic>
    </p:spTree>
    <p:extLst>
      <p:ext uri="{BB962C8B-B14F-4D97-AF65-F5344CB8AC3E}">
        <p14:creationId xmlns:p14="http://schemas.microsoft.com/office/powerpoint/2010/main" val="3760097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D5C17B-43C6-410E-E9E7-076E6DCC3D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653303-CEBA-E659-B994-FB4E6D4971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380" y="548680"/>
            <a:ext cx="7004964" cy="6187718"/>
          </a:xfrm>
        </p:spPr>
      </p:pic>
    </p:spTree>
    <p:extLst>
      <p:ext uri="{BB962C8B-B14F-4D97-AF65-F5344CB8AC3E}">
        <p14:creationId xmlns:p14="http://schemas.microsoft.com/office/powerpoint/2010/main" val="255869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86F9F2-2A6C-D3D1-FD27-45C48445D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F66D9F-674B-B2F2-9103-5F3DA10088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81796"/>
            <a:ext cx="7365788" cy="7021592"/>
          </a:xfrm>
        </p:spPr>
      </p:pic>
    </p:spTree>
    <p:extLst>
      <p:ext uri="{BB962C8B-B14F-4D97-AF65-F5344CB8AC3E}">
        <p14:creationId xmlns:p14="http://schemas.microsoft.com/office/powerpoint/2010/main" val="153488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EE8BB8-8E95-F980-C763-933EF2092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D8C1D2-68E3-C895-4616-BC0E281E53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694" y="-1027903"/>
            <a:ext cx="5508612" cy="7885903"/>
          </a:xfrm>
        </p:spPr>
      </p:pic>
    </p:spTree>
    <p:extLst>
      <p:ext uri="{BB962C8B-B14F-4D97-AF65-F5344CB8AC3E}">
        <p14:creationId xmlns:p14="http://schemas.microsoft.com/office/powerpoint/2010/main" val="891977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FF1FEE-A55B-822A-ABA4-DF835F22F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F66C6D-AF3D-B8E4-9813-5A5907B7B8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64156"/>
            <a:ext cx="8916458" cy="6898120"/>
          </a:xfrm>
        </p:spPr>
      </p:pic>
    </p:spTree>
    <p:extLst>
      <p:ext uri="{BB962C8B-B14F-4D97-AF65-F5344CB8AC3E}">
        <p14:creationId xmlns:p14="http://schemas.microsoft.com/office/powerpoint/2010/main" val="360899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493CCE-16A0-2588-F279-C00571E41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7D1F6B-D41D-FD73-4764-44EB9F8F58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675457"/>
            <a:ext cx="5328592" cy="7599427"/>
          </a:xfrm>
        </p:spPr>
      </p:pic>
    </p:spTree>
    <p:extLst>
      <p:ext uri="{BB962C8B-B14F-4D97-AF65-F5344CB8AC3E}">
        <p14:creationId xmlns:p14="http://schemas.microsoft.com/office/powerpoint/2010/main" val="1560090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48A9D6-6DD7-85C5-51A1-6E21E0EE5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3C83DB-A408-A61C-165C-A50142244A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290" y="0"/>
            <a:ext cx="5761973" cy="6809606"/>
          </a:xfrm>
        </p:spPr>
      </p:pic>
    </p:spTree>
    <p:extLst>
      <p:ext uri="{BB962C8B-B14F-4D97-AF65-F5344CB8AC3E}">
        <p14:creationId xmlns:p14="http://schemas.microsoft.com/office/powerpoint/2010/main" val="1076029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49C773-3464-4F2C-3D5D-8BCDC17B4F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6D2998-71B8-5DFC-DB9B-3B571DA828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50237"/>
            <a:ext cx="9003741" cy="6757525"/>
          </a:xfrm>
        </p:spPr>
      </p:pic>
    </p:spTree>
    <p:extLst>
      <p:ext uri="{BB962C8B-B14F-4D97-AF65-F5344CB8AC3E}">
        <p14:creationId xmlns:p14="http://schemas.microsoft.com/office/powerpoint/2010/main" val="2112659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234724-0EF9-0FBE-6638-D7089FDAF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C33B01-E4CD-C0EE-B46C-EF1520ECD7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70664"/>
            <a:ext cx="7188389" cy="7028969"/>
          </a:xfrm>
        </p:spPr>
      </p:pic>
    </p:spTree>
    <p:extLst>
      <p:ext uri="{BB962C8B-B14F-4D97-AF65-F5344CB8AC3E}">
        <p14:creationId xmlns:p14="http://schemas.microsoft.com/office/powerpoint/2010/main" val="583504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175597-BDF1-05FC-ACE9-DBD52F593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B99C84-CA4B-B1CE-1E85-5A52250F5E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002" y="0"/>
            <a:ext cx="4923229" cy="6948609"/>
          </a:xfrm>
        </p:spPr>
      </p:pic>
    </p:spTree>
    <p:extLst>
      <p:ext uri="{BB962C8B-B14F-4D97-AF65-F5344CB8AC3E}">
        <p14:creationId xmlns:p14="http://schemas.microsoft.com/office/powerpoint/2010/main" val="312434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2C3A1F-C060-8562-987A-F6958E930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DEC61A-EAA5-896F-0FFC-1B3FFBC763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336427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EE197D-FFE4-CFD3-7718-33F280B5D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A16F4A-E51C-9954-A1D3-E0FCF0350C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2240"/>
            <a:ext cx="5688632" cy="7028426"/>
          </a:xfrm>
        </p:spPr>
      </p:pic>
    </p:spTree>
    <p:extLst>
      <p:ext uri="{BB962C8B-B14F-4D97-AF65-F5344CB8AC3E}">
        <p14:creationId xmlns:p14="http://schemas.microsoft.com/office/powerpoint/2010/main" val="2898070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EC4606-6ACB-1E9E-9B38-5D1DF6995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63DC83-07D6-D904-B20A-FDDF54EDF8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689" y="0"/>
            <a:ext cx="5163559" cy="7048356"/>
          </a:xfrm>
        </p:spPr>
      </p:pic>
    </p:spTree>
    <p:extLst>
      <p:ext uri="{BB962C8B-B14F-4D97-AF65-F5344CB8AC3E}">
        <p14:creationId xmlns:p14="http://schemas.microsoft.com/office/powerpoint/2010/main" val="3521692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B82A79-7A42-BE8D-0E11-2A36EFD2C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148EE5-4822-15E9-51E6-37F47B07EC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334" y="-243408"/>
            <a:ext cx="6479978" cy="7491305"/>
          </a:xfrm>
        </p:spPr>
      </p:pic>
    </p:spTree>
    <p:extLst>
      <p:ext uri="{BB962C8B-B14F-4D97-AF65-F5344CB8AC3E}">
        <p14:creationId xmlns:p14="http://schemas.microsoft.com/office/powerpoint/2010/main" val="1042701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861F17-D3B8-2BBE-8109-DD4CA46F3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0EDCE5-7EB8-8670-E737-48D3A2C708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69043"/>
            <a:ext cx="7876582" cy="6905137"/>
          </a:xfrm>
        </p:spPr>
      </p:pic>
    </p:spTree>
    <p:extLst>
      <p:ext uri="{BB962C8B-B14F-4D97-AF65-F5344CB8AC3E}">
        <p14:creationId xmlns:p14="http://schemas.microsoft.com/office/powerpoint/2010/main" val="2987543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A17CA2-84FC-2EEB-A6D1-A3F89BE5B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A8B95F-C19B-E3A7-89BC-6511646FE9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6977"/>
            <a:ext cx="6742293" cy="6857657"/>
          </a:xfrm>
        </p:spPr>
      </p:pic>
    </p:spTree>
    <p:extLst>
      <p:ext uri="{BB962C8B-B14F-4D97-AF65-F5344CB8AC3E}">
        <p14:creationId xmlns:p14="http://schemas.microsoft.com/office/powerpoint/2010/main" val="2221895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D66556-CD32-055B-A89C-BB1B24E03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6019178-2890-9C1F-AF56-7800609ADF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554" y="0"/>
            <a:ext cx="5273694" cy="6938017"/>
          </a:xfrm>
        </p:spPr>
      </p:pic>
    </p:spTree>
    <p:extLst>
      <p:ext uri="{BB962C8B-B14F-4D97-AF65-F5344CB8AC3E}">
        <p14:creationId xmlns:p14="http://schemas.microsoft.com/office/powerpoint/2010/main" val="449478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ABC0EC-F49D-87F9-5ECE-C86B6042F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0738A9C-E437-8991-D5E7-28911C03C0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882" y="0"/>
            <a:ext cx="5399374" cy="6980182"/>
          </a:xfrm>
        </p:spPr>
      </p:pic>
    </p:spTree>
    <p:extLst>
      <p:ext uri="{BB962C8B-B14F-4D97-AF65-F5344CB8AC3E}">
        <p14:creationId xmlns:p14="http://schemas.microsoft.com/office/powerpoint/2010/main" val="624170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A29806-7915-CD0F-328A-92EE13E20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51D6DA-93B8-9F53-E536-1031C3ABE6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967" y="11467"/>
            <a:ext cx="5264065" cy="694734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AB994E3-D642-6F62-A72F-74D772979E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525239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AA27263-691A-F47C-EC01-61EA057FCC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733256"/>
            <a:ext cx="1693679" cy="95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018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40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N°66</dc:title>
  <dc:creator>Perroquet34740</dc:creator>
  <cp:lastModifiedBy>jean-louis BEYAERT</cp:lastModifiedBy>
  <cp:revision>3</cp:revision>
  <dcterms:created xsi:type="dcterms:W3CDTF">2024-12-11T19:22:47Z</dcterms:created>
  <dcterms:modified xsi:type="dcterms:W3CDTF">2024-12-11T20:04:56Z</dcterms:modified>
</cp:coreProperties>
</file>