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77" r:id="rId3"/>
    <p:sldId id="256" r:id="rId4"/>
    <p:sldId id="259" r:id="rId5"/>
    <p:sldId id="302" r:id="rId6"/>
    <p:sldId id="260" r:id="rId7"/>
    <p:sldId id="303" r:id="rId8"/>
    <p:sldId id="257" r:id="rId9"/>
    <p:sldId id="258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58" d="100"/>
          <a:sy n="58" d="100"/>
        </p:scale>
        <p:origin x="10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406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846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236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25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6230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861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857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63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212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395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482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3842E-4E4A-4534-9C81-B75F9F5914F6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CCAAC-1D0F-4826-952E-B7D4E3778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376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8E86E8-0565-9E49-5E95-0A237340A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9656" y="188641"/>
            <a:ext cx="8354144" cy="1502048"/>
          </a:xfrm>
        </p:spPr>
        <p:txBody>
          <a:bodyPr/>
          <a:lstStyle/>
          <a:p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HUMOUR CH’TI N°65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4615C1-FCAE-75EF-A8BF-A533DBADE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0F0B133-A137-A07B-3D02-DBE54830CFAA}"/>
              </a:ext>
            </a:extLst>
          </p:cNvPr>
          <p:cNvSpPr/>
          <p:nvPr/>
        </p:nvSpPr>
        <p:spPr>
          <a:xfrm>
            <a:off x="4010492" y="2967335"/>
            <a:ext cx="4171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Votre texte ici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6FD57FA-B9DD-5839-B51D-0FEBD08B08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980" y="49411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835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FC396-8261-9C94-1FE0-B3A34BD9C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B07151-8F2C-2FD7-F77E-137CC757D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608" y="0"/>
            <a:ext cx="4970623" cy="6900148"/>
          </a:xfrm>
        </p:spPr>
      </p:pic>
    </p:spTree>
    <p:extLst>
      <p:ext uri="{BB962C8B-B14F-4D97-AF65-F5344CB8AC3E}">
        <p14:creationId xmlns:p14="http://schemas.microsoft.com/office/powerpoint/2010/main" val="204155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27749-67E2-56F3-1B36-701746D092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E6EBE2-0362-EABF-A81F-F7F1E870B0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AF337CC-B9A2-B4C8-BF4B-1D9B9C2A6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C90A1-880C-E384-D6FF-2C4D05C46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818E6A-9AD7-0877-3BDF-38ED6EA08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27783" cy="6848760"/>
          </a:xfrm>
        </p:spPr>
      </p:pic>
    </p:spTree>
    <p:extLst>
      <p:ext uri="{BB962C8B-B14F-4D97-AF65-F5344CB8AC3E}">
        <p14:creationId xmlns:p14="http://schemas.microsoft.com/office/powerpoint/2010/main" val="4125087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6C286-043B-CB98-A03F-470C684D3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D413B4F-5853-88CA-6798-8938D94CC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14" y="260648"/>
            <a:ext cx="9402400" cy="6597351"/>
          </a:xfrm>
        </p:spPr>
      </p:pic>
    </p:spTree>
    <p:extLst>
      <p:ext uri="{BB962C8B-B14F-4D97-AF65-F5344CB8AC3E}">
        <p14:creationId xmlns:p14="http://schemas.microsoft.com/office/powerpoint/2010/main" val="3135120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47C227-3C5A-5CE3-9370-64792CDD8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1814C4-E077-64FD-99EA-586BD038C1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77" y="0"/>
            <a:ext cx="7208045" cy="7139528"/>
          </a:xfrm>
        </p:spPr>
      </p:pic>
    </p:spTree>
    <p:extLst>
      <p:ext uri="{BB962C8B-B14F-4D97-AF65-F5344CB8AC3E}">
        <p14:creationId xmlns:p14="http://schemas.microsoft.com/office/powerpoint/2010/main" val="2894053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998908-B636-F8A2-2199-83B351AD4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0AB5A6D-DC76-0186-201E-9547CAE7E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16632"/>
            <a:ext cx="9887251" cy="7344816"/>
          </a:xfrm>
        </p:spPr>
      </p:pic>
    </p:spTree>
    <p:extLst>
      <p:ext uri="{BB962C8B-B14F-4D97-AF65-F5344CB8AC3E}">
        <p14:creationId xmlns:p14="http://schemas.microsoft.com/office/powerpoint/2010/main" val="3146990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ABB95-9C3C-BD8F-72EC-92036087F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6E5CEC-9874-9CEF-664A-23063D542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709" y="-118461"/>
            <a:ext cx="7596581" cy="7094921"/>
          </a:xfrm>
        </p:spPr>
      </p:pic>
    </p:spTree>
    <p:extLst>
      <p:ext uri="{BB962C8B-B14F-4D97-AF65-F5344CB8AC3E}">
        <p14:creationId xmlns:p14="http://schemas.microsoft.com/office/powerpoint/2010/main" val="2180582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E777E-BE77-979A-540A-A6C3C8431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C87D73-D0E8-BBE9-8B08-9FF81E9013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08733"/>
            <a:ext cx="7022065" cy="7075466"/>
          </a:xfrm>
        </p:spPr>
      </p:pic>
    </p:spTree>
    <p:extLst>
      <p:ext uri="{BB962C8B-B14F-4D97-AF65-F5344CB8AC3E}">
        <p14:creationId xmlns:p14="http://schemas.microsoft.com/office/powerpoint/2010/main" val="2073162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81331B-4F49-51B7-2972-0AF207104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C7C80F-43B3-8097-594F-CF1E74821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2382292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9B91C9-A4D5-69A7-715F-307676BC2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56F84-F8E5-6E19-68D8-375AE9347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787285" cy="6852811"/>
          </a:xfrm>
        </p:spPr>
      </p:pic>
    </p:spTree>
    <p:extLst>
      <p:ext uri="{BB962C8B-B14F-4D97-AF65-F5344CB8AC3E}">
        <p14:creationId xmlns:p14="http://schemas.microsoft.com/office/powerpoint/2010/main" val="414357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4C7DFF-FAC0-BB4A-ACE7-481BAB587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0320A2-0F5D-FC26-B4A7-855E63393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9392"/>
            <a:ext cx="7095400" cy="6852592"/>
          </a:xfrm>
        </p:spPr>
      </p:pic>
    </p:spTree>
    <p:extLst>
      <p:ext uri="{BB962C8B-B14F-4D97-AF65-F5344CB8AC3E}">
        <p14:creationId xmlns:p14="http://schemas.microsoft.com/office/powerpoint/2010/main" val="1218914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A7A312-C213-2090-B440-F12432A85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496F7-55D7-3B60-BABA-E1B54F1F0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1836"/>
            <a:ext cx="5946671" cy="6801505"/>
          </a:xfrm>
        </p:spPr>
      </p:pic>
    </p:spTree>
    <p:extLst>
      <p:ext uri="{BB962C8B-B14F-4D97-AF65-F5344CB8AC3E}">
        <p14:creationId xmlns:p14="http://schemas.microsoft.com/office/powerpoint/2010/main" val="1203879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BFC3F-A4ED-96B2-2C93-5DC497599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2861AB-F505-791E-4091-B44A78FFC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911130" cy="6777203"/>
          </a:xfrm>
        </p:spPr>
      </p:pic>
    </p:spTree>
    <p:extLst>
      <p:ext uri="{BB962C8B-B14F-4D97-AF65-F5344CB8AC3E}">
        <p14:creationId xmlns:p14="http://schemas.microsoft.com/office/powerpoint/2010/main" val="1243305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62E3F-D83C-7015-1A54-AC2A10122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3F64B-FBD5-A848-CA1B-2715ECD1F3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70871"/>
            <a:ext cx="8027398" cy="6716257"/>
          </a:xfrm>
        </p:spPr>
      </p:pic>
    </p:spTree>
    <p:extLst>
      <p:ext uri="{BB962C8B-B14F-4D97-AF65-F5344CB8AC3E}">
        <p14:creationId xmlns:p14="http://schemas.microsoft.com/office/powerpoint/2010/main" val="1874608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E6AEC0-A495-022D-3C12-BD07062E0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5E72E-66CF-642E-D3E0-8CBEFE5ED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38774"/>
            <a:ext cx="9270678" cy="6180452"/>
          </a:xfrm>
        </p:spPr>
      </p:pic>
    </p:spTree>
    <p:extLst>
      <p:ext uri="{BB962C8B-B14F-4D97-AF65-F5344CB8AC3E}">
        <p14:creationId xmlns:p14="http://schemas.microsoft.com/office/powerpoint/2010/main" val="2087442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19EE53-012F-239E-1B3B-E4F26CD06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D9B0B6-9ED0-2B66-15E8-E3FB2198E3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0587"/>
            <a:ext cx="7207048" cy="7015227"/>
          </a:xfrm>
        </p:spPr>
      </p:pic>
    </p:spTree>
    <p:extLst>
      <p:ext uri="{BB962C8B-B14F-4D97-AF65-F5344CB8AC3E}">
        <p14:creationId xmlns:p14="http://schemas.microsoft.com/office/powerpoint/2010/main" val="3884608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AD045-9A6E-FEA8-4D76-4A8AF149C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F42B9A-F4C3-6B1E-438A-35F65524EC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73" y="-99392"/>
            <a:ext cx="6573695" cy="8265551"/>
          </a:xfrm>
        </p:spPr>
      </p:pic>
    </p:spTree>
    <p:extLst>
      <p:ext uri="{BB962C8B-B14F-4D97-AF65-F5344CB8AC3E}">
        <p14:creationId xmlns:p14="http://schemas.microsoft.com/office/powerpoint/2010/main" val="280353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BC66A-6DF9-8291-0140-B61BE6068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33486E-5EA7-A70D-408E-9B78B8383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98517"/>
            <a:ext cx="9297120" cy="6088185"/>
          </a:xfrm>
        </p:spPr>
      </p:pic>
    </p:spTree>
    <p:extLst>
      <p:ext uri="{BB962C8B-B14F-4D97-AF65-F5344CB8AC3E}">
        <p14:creationId xmlns:p14="http://schemas.microsoft.com/office/powerpoint/2010/main" val="1317199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55110-874F-20E5-4B60-848588829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D6943-B741-9873-9969-0614E74BA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6453"/>
            <a:ext cx="9455799" cy="6425094"/>
          </a:xfrm>
        </p:spPr>
      </p:pic>
    </p:spTree>
    <p:extLst>
      <p:ext uri="{BB962C8B-B14F-4D97-AF65-F5344CB8AC3E}">
        <p14:creationId xmlns:p14="http://schemas.microsoft.com/office/powerpoint/2010/main" val="1357262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031E4-A8DC-C81D-002A-61E99E518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95FE14-BECB-418E-B546-16E79E8EF4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616624" cy="6952881"/>
          </a:xfrm>
        </p:spPr>
      </p:pic>
    </p:spTree>
    <p:extLst>
      <p:ext uri="{BB962C8B-B14F-4D97-AF65-F5344CB8AC3E}">
        <p14:creationId xmlns:p14="http://schemas.microsoft.com/office/powerpoint/2010/main" val="1696029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7DBDA-41D8-F02A-E25E-9F7D441F7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9F2AF6-43D1-0D1A-DBD9-F56C3E3992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35539"/>
            <a:ext cx="8192508" cy="6386922"/>
          </a:xfrm>
        </p:spPr>
      </p:pic>
    </p:spTree>
    <p:extLst>
      <p:ext uri="{BB962C8B-B14F-4D97-AF65-F5344CB8AC3E}">
        <p14:creationId xmlns:p14="http://schemas.microsoft.com/office/powerpoint/2010/main" val="1064784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D13A6-34DB-3A06-CD85-5C1C6D289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082F6A6-67B2-ED8A-8DBA-01B3356684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8066"/>
            <a:ext cx="7040902" cy="7014131"/>
          </a:xfrm>
        </p:spPr>
      </p:pic>
    </p:spTree>
    <p:extLst>
      <p:ext uri="{BB962C8B-B14F-4D97-AF65-F5344CB8AC3E}">
        <p14:creationId xmlns:p14="http://schemas.microsoft.com/office/powerpoint/2010/main" val="2072137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6F8CF3-49E2-94D7-EA61-C14C1D97E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C15BE0-CF68-B1D7-28CC-97B3C2BA8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945" y="0"/>
            <a:ext cx="5050303" cy="7170815"/>
          </a:xfrm>
        </p:spPr>
      </p:pic>
    </p:spTree>
    <p:extLst>
      <p:ext uri="{BB962C8B-B14F-4D97-AF65-F5344CB8AC3E}">
        <p14:creationId xmlns:p14="http://schemas.microsoft.com/office/powerpoint/2010/main" val="2336559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3F060D-E66D-2E88-933A-357C9241E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969372-BD3C-874D-23B5-6C108D528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553" y="202463"/>
            <a:ext cx="8412894" cy="6453073"/>
          </a:xfrm>
        </p:spPr>
      </p:pic>
    </p:spTree>
    <p:extLst>
      <p:ext uri="{BB962C8B-B14F-4D97-AF65-F5344CB8AC3E}">
        <p14:creationId xmlns:p14="http://schemas.microsoft.com/office/powerpoint/2010/main" val="2316773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230C2E-8FCF-E86C-53DE-29BDFD71C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22B9919-B315-506C-529B-569ED9B13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35718" cy="6789482"/>
          </a:xfrm>
        </p:spPr>
      </p:pic>
    </p:spTree>
    <p:extLst>
      <p:ext uri="{BB962C8B-B14F-4D97-AF65-F5344CB8AC3E}">
        <p14:creationId xmlns:p14="http://schemas.microsoft.com/office/powerpoint/2010/main" val="2242804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AB1C6-3525-CA87-E2B2-2A88815A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CA521-1841-A5DF-8011-81FF58A68B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2437743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8915D-CA4E-0188-0801-180217FBC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E3D77A-508D-CEF5-BBF3-2EC425231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954" y="365124"/>
            <a:ext cx="5569317" cy="6488525"/>
          </a:xfrm>
        </p:spPr>
      </p:pic>
    </p:spTree>
    <p:extLst>
      <p:ext uri="{BB962C8B-B14F-4D97-AF65-F5344CB8AC3E}">
        <p14:creationId xmlns:p14="http://schemas.microsoft.com/office/powerpoint/2010/main" val="30843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F96259-0629-2FDD-33DD-293D15446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349F6F-C88A-9CB1-8CA3-266638D59F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60648"/>
            <a:ext cx="8908989" cy="5996435"/>
          </a:xfrm>
        </p:spPr>
      </p:pic>
    </p:spTree>
    <p:extLst>
      <p:ext uri="{BB962C8B-B14F-4D97-AF65-F5344CB8AC3E}">
        <p14:creationId xmlns:p14="http://schemas.microsoft.com/office/powerpoint/2010/main" val="1425483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B943FA-48ED-F1AB-59D4-F24AFCF75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E4DCA1-B9DA-1B4D-FBED-E065918F18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983" y="0"/>
            <a:ext cx="4966249" cy="6904555"/>
          </a:xfrm>
        </p:spPr>
      </p:pic>
    </p:spTree>
    <p:extLst>
      <p:ext uri="{BB962C8B-B14F-4D97-AF65-F5344CB8AC3E}">
        <p14:creationId xmlns:p14="http://schemas.microsoft.com/office/powerpoint/2010/main" val="3277876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99D3B-BF1A-3112-EDFC-24EA16468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C07EA2-6852-A603-4F10-C3F312E69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664826" cy="6892566"/>
          </a:xfrm>
        </p:spPr>
      </p:pic>
    </p:spTree>
    <p:extLst>
      <p:ext uri="{BB962C8B-B14F-4D97-AF65-F5344CB8AC3E}">
        <p14:creationId xmlns:p14="http://schemas.microsoft.com/office/powerpoint/2010/main" val="1982939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13706-F8D1-7F98-2F76-41307A2EA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15782D-BEA0-AEF7-0E3A-7CA3796D13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209569" cy="6510654"/>
          </a:xfrm>
        </p:spPr>
      </p:pic>
    </p:spTree>
    <p:extLst>
      <p:ext uri="{BB962C8B-B14F-4D97-AF65-F5344CB8AC3E}">
        <p14:creationId xmlns:p14="http://schemas.microsoft.com/office/powerpoint/2010/main" val="3891892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CBFB9C-07D0-F6E0-4CD1-D59954AA8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B92C24-42F0-FA49-8F9C-5E0BD840B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60773"/>
            <a:ext cx="7931301" cy="6979545"/>
          </a:xfrm>
        </p:spPr>
      </p:pic>
    </p:spTree>
    <p:extLst>
      <p:ext uri="{BB962C8B-B14F-4D97-AF65-F5344CB8AC3E}">
        <p14:creationId xmlns:p14="http://schemas.microsoft.com/office/powerpoint/2010/main" val="2215348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C96EC-88DD-DDF6-D51D-47988DC3C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40FCFE-7D77-CBD6-3624-7A55B41F6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4487"/>
            <a:ext cx="5777319" cy="5484267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D2EDB04-988C-F8CE-599F-FD38D516ADBE}"/>
              </a:ext>
            </a:extLst>
          </p:cNvPr>
          <p:cNvSpPr/>
          <p:nvPr/>
        </p:nvSpPr>
        <p:spPr>
          <a:xfrm>
            <a:off x="3575720" y="5508754"/>
            <a:ext cx="489654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PS : In Belgique SDF = Sans difficultés </a:t>
            </a:r>
            <a:r>
              <a:rPr lang="fr-FR" sz="28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finançaises</a:t>
            </a:r>
            <a:r>
              <a:rPr lang="fr-FR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7701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B44CA-DFA2-34CD-76EA-8932DA755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DBC14-1C1F-D5CB-ED76-8E938AF58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4617"/>
            <a:ext cx="5517795" cy="6870407"/>
          </a:xfrm>
        </p:spPr>
      </p:pic>
    </p:spTree>
    <p:extLst>
      <p:ext uri="{BB962C8B-B14F-4D97-AF65-F5344CB8AC3E}">
        <p14:creationId xmlns:p14="http://schemas.microsoft.com/office/powerpoint/2010/main" val="980450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1AF07E-E335-1285-7684-23D5294C6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C42C7E-9657-8D2B-636C-1E14BC630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973" y="0"/>
            <a:ext cx="5790299" cy="6932526"/>
          </a:xfrm>
        </p:spPr>
      </p:pic>
    </p:spTree>
    <p:extLst>
      <p:ext uri="{BB962C8B-B14F-4D97-AF65-F5344CB8AC3E}">
        <p14:creationId xmlns:p14="http://schemas.microsoft.com/office/powerpoint/2010/main" val="57273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F511D-B96D-8CD3-BAB0-8B423C5A5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D210A6-F1AD-E1AD-289E-70BA6A2B05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446" y="-88452"/>
            <a:ext cx="6785107" cy="6952800"/>
          </a:xfrm>
        </p:spPr>
      </p:pic>
    </p:spTree>
    <p:extLst>
      <p:ext uri="{BB962C8B-B14F-4D97-AF65-F5344CB8AC3E}">
        <p14:creationId xmlns:p14="http://schemas.microsoft.com/office/powerpoint/2010/main" val="4053047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3A75A-7FBA-902F-4369-C847603FC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62E44F-DD1A-6A8E-4F1D-C787292F2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623941" cy="6778668"/>
          </a:xfrm>
        </p:spPr>
      </p:pic>
    </p:spTree>
    <p:extLst>
      <p:ext uri="{BB962C8B-B14F-4D97-AF65-F5344CB8AC3E}">
        <p14:creationId xmlns:p14="http://schemas.microsoft.com/office/powerpoint/2010/main" val="1615685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17669-3AEC-1B71-62CF-37820AC80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59597F-387F-452F-659F-EB96E5D967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276217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F7B45-711C-14C0-D42F-0437E9A90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6C0168-73CD-1CD4-9A5C-B3B1770F70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648" y="0"/>
            <a:ext cx="5999640" cy="7045449"/>
          </a:xfrm>
        </p:spPr>
      </p:pic>
    </p:spTree>
    <p:extLst>
      <p:ext uri="{BB962C8B-B14F-4D97-AF65-F5344CB8AC3E}">
        <p14:creationId xmlns:p14="http://schemas.microsoft.com/office/powerpoint/2010/main" val="2328529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F02504-17B3-3338-A0FA-91E3CDC0D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58AEB6-927D-9A0A-383D-A2BD0F731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79" y="0"/>
            <a:ext cx="7437360" cy="6858000"/>
          </a:xfrm>
        </p:spPr>
      </p:pic>
    </p:spTree>
    <p:extLst>
      <p:ext uri="{BB962C8B-B14F-4D97-AF65-F5344CB8AC3E}">
        <p14:creationId xmlns:p14="http://schemas.microsoft.com/office/powerpoint/2010/main" val="48359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7459D-6B5A-83C9-E8F5-65F4D7070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4A9C1F-1E63-C2FD-7AFC-F4BB4DF4D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40" y="0"/>
            <a:ext cx="7233696" cy="6876138"/>
          </a:xfrm>
        </p:spPr>
      </p:pic>
    </p:spTree>
    <p:extLst>
      <p:ext uri="{BB962C8B-B14F-4D97-AF65-F5344CB8AC3E}">
        <p14:creationId xmlns:p14="http://schemas.microsoft.com/office/powerpoint/2010/main" val="445885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8A117-BF32-4A10-EF8F-A917B0A3C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6D197C-81EC-FAD7-0DA2-0ECE38E8E2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298" y="0"/>
            <a:ext cx="8046078" cy="6906217"/>
          </a:xfrm>
        </p:spPr>
      </p:pic>
    </p:spTree>
    <p:extLst>
      <p:ext uri="{BB962C8B-B14F-4D97-AF65-F5344CB8AC3E}">
        <p14:creationId xmlns:p14="http://schemas.microsoft.com/office/powerpoint/2010/main" val="2565844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8EEC6-58D9-880F-BADF-E67D28386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6FFC0B-5686-4201-51B5-50E5E7B874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748864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59F3D0-CF2D-B325-EEB9-D2D74CB57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9C3D34-7BDD-543E-D3ED-505CF271F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8953024" cy="6058438"/>
          </a:xfrm>
        </p:spPr>
      </p:pic>
    </p:spTree>
    <p:extLst>
      <p:ext uri="{BB962C8B-B14F-4D97-AF65-F5344CB8AC3E}">
        <p14:creationId xmlns:p14="http://schemas.microsoft.com/office/powerpoint/2010/main" val="2168905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B4762-220E-49D0-04D9-95CDC3EF3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A6F02E-3D0E-4032-CBD4-2264C6FED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710" y="-99392"/>
            <a:ext cx="5478946" cy="6957392"/>
          </a:xfrm>
        </p:spPr>
      </p:pic>
    </p:spTree>
    <p:extLst>
      <p:ext uri="{BB962C8B-B14F-4D97-AF65-F5344CB8AC3E}">
        <p14:creationId xmlns:p14="http://schemas.microsoft.com/office/powerpoint/2010/main" val="2221260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3FDA8-093B-1834-C2E1-C78BC3886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7EF772-F2D6-62A2-3CB2-C8A88381F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2117809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6D960F-482B-66E9-EA1F-7DAA236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F9E42-732E-99FF-298C-DCBB28A29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184" y="-99392"/>
            <a:ext cx="5829088" cy="7070264"/>
          </a:xfrm>
        </p:spPr>
      </p:pic>
    </p:spTree>
    <p:extLst>
      <p:ext uri="{BB962C8B-B14F-4D97-AF65-F5344CB8AC3E}">
        <p14:creationId xmlns:p14="http://schemas.microsoft.com/office/powerpoint/2010/main" val="1973858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67EBE3-492E-FC02-0561-35D4E4AAD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9F86F51-21B0-5619-AD13-8F3A83D1A4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578" y="210288"/>
            <a:ext cx="8948843" cy="6647712"/>
          </a:xfrm>
        </p:spPr>
      </p:pic>
    </p:spTree>
    <p:extLst>
      <p:ext uri="{BB962C8B-B14F-4D97-AF65-F5344CB8AC3E}">
        <p14:creationId xmlns:p14="http://schemas.microsoft.com/office/powerpoint/2010/main" val="652056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3044B-FF9B-B421-C935-06E220491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9853A7C-2635-403D-631B-4FBDF3EF81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749" y="13993"/>
            <a:ext cx="5110502" cy="6931120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C833D94-0E50-32AC-7C9D-68D8DCD129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778" y="5893138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BE4BCC1-E985-B2FF-1BCA-A5FC4F391C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10" y="5476880"/>
            <a:ext cx="2016024" cy="114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42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</TotalTime>
  <Words>17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HUMOUR CH’TI N°65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N°65 </dc:title>
  <dc:creator>Perroquet34740</dc:creator>
  <cp:lastModifiedBy>jean-louis BEYAERT</cp:lastModifiedBy>
  <cp:revision>4</cp:revision>
  <dcterms:created xsi:type="dcterms:W3CDTF">2024-12-06T19:32:12Z</dcterms:created>
  <dcterms:modified xsi:type="dcterms:W3CDTF">2024-12-06T20:12:46Z</dcterms:modified>
</cp:coreProperties>
</file>