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58" d="100"/>
          <a:sy n="58" d="100"/>
        </p:scale>
        <p:origin x="104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156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28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694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301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485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580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494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3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576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464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9386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4CC54-FEB4-49E5-AA05-65E5101098DE}" type="datetimeFigureOut">
              <a:rPr lang="fr-FR" smtClean="0"/>
              <a:t>03/12/2024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99816-1525-4999-9FAF-7A25823D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6277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CB4730-8C03-885F-0C73-54E6677CE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565D81C9-C021-8152-691D-F95FDC0F3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767" y="5040430"/>
            <a:ext cx="1609725" cy="1428750"/>
          </a:xfrm>
          <a:prstGeom prst="rect">
            <a:avLst/>
          </a:prstGeom>
        </p:spPr>
      </p:pic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BF62B886-89E9-BB4C-E739-880A17F7B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232" y="0"/>
            <a:ext cx="6375535" cy="8500714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7B89B41-E268-A1E3-F08B-6883EAC11722}"/>
              </a:ext>
            </a:extLst>
          </p:cNvPr>
          <p:cNvSpPr/>
          <p:nvPr/>
        </p:nvSpPr>
        <p:spPr>
          <a:xfrm>
            <a:off x="3071663" y="188640"/>
            <a:ext cx="613374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CH’TI N°64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7825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  <p:sndAc>
          <p:stSnd loop="1">
            <p:snd r:embed="rId2" name="Ch'nord.wav"/>
          </p:stSnd>
        </p:sndAc>
      </p:transition>
    </mc:Choice>
    <mc:Fallback xmlns="">
      <p:transition spd="slow">
        <p:fade/>
        <p:sndAc>
          <p:stSnd loop="1">
            <p:snd r:embed="rId5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9FDF73-7E19-864A-FEFF-ABD1607807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A659055-C996-D1D8-7BE5-671691FF7D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DE8931E-69B2-B1A9-FFEE-5DA89B1A5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741368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156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1A8C8A-29FD-B42B-8570-700107982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742D8C-2C52-1D60-C40D-DF2381406A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16" y="0"/>
            <a:ext cx="7264028" cy="6974020"/>
          </a:xfrm>
        </p:spPr>
      </p:pic>
    </p:spTree>
    <p:extLst>
      <p:ext uri="{BB962C8B-B14F-4D97-AF65-F5344CB8AC3E}">
        <p14:creationId xmlns:p14="http://schemas.microsoft.com/office/powerpoint/2010/main" val="2177646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B632D5-91E4-D734-7A4B-DCA8180B9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1DAA75-4B86-9722-CD4F-357DE0CC15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810710" cy="7743931"/>
          </a:xfrm>
        </p:spPr>
      </p:pic>
    </p:spTree>
    <p:extLst>
      <p:ext uri="{BB962C8B-B14F-4D97-AF65-F5344CB8AC3E}">
        <p14:creationId xmlns:p14="http://schemas.microsoft.com/office/powerpoint/2010/main" val="726794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C01D94-5BDD-038A-7E27-513BB658A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B36F99-705F-CC06-D909-33306FF2DF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991" y="-171400"/>
            <a:ext cx="5274557" cy="7029400"/>
          </a:xfrm>
        </p:spPr>
      </p:pic>
    </p:spTree>
    <p:extLst>
      <p:ext uri="{BB962C8B-B14F-4D97-AF65-F5344CB8AC3E}">
        <p14:creationId xmlns:p14="http://schemas.microsoft.com/office/powerpoint/2010/main" val="752524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E73FE6-47DC-EECD-509F-104209E0A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29696E-8862-D497-2F97-3D5D513A0F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514" y="0"/>
            <a:ext cx="7401829" cy="6878874"/>
          </a:xfrm>
        </p:spPr>
      </p:pic>
    </p:spTree>
    <p:extLst>
      <p:ext uri="{BB962C8B-B14F-4D97-AF65-F5344CB8AC3E}">
        <p14:creationId xmlns:p14="http://schemas.microsoft.com/office/powerpoint/2010/main" val="1680099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D471FC-0897-DA10-0BBC-F8C11F312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EEEC69-626E-AA08-D7B0-D3C84265ED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2708385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9417FA-3D4D-D2BA-722A-A4C445107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1C9A7B-8103-CE88-EE63-82C21AC2FE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0643797" cy="7101408"/>
          </a:xfrm>
        </p:spPr>
      </p:pic>
    </p:spTree>
    <p:extLst>
      <p:ext uri="{BB962C8B-B14F-4D97-AF65-F5344CB8AC3E}">
        <p14:creationId xmlns:p14="http://schemas.microsoft.com/office/powerpoint/2010/main" val="1073118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DDB13F-D5BC-A78C-B84B-7C9CA58A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F4393F-B359-0A74-7274-BF793BD6B6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871358" cy="6858000"/>
          </a:xfrm>
        </p:spPr>
      </p:pic>
    </p:spTree>
    <p:extLst>
      <p:ext uri="{BB962C8B-B14F-4D97-AF65-F5344CB8AC3E}">
        <p14:creationId xmlns:p14="http://schemas.microsoft.com/office/powerpoint/2010/main" val="3571697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B78D93-8413-E3A7-A9D7-2FB35A8B1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CA53B9-AF25-91C4-AD21-4E584FA4E3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27906"/>
            <a:ext cx="10198898" cy="5556275"/>
          </a:xfrm>
        </p:spPr>
      </p:pic>
    </p:spTree>
    <p:extLst>
      <p:ext uri="{BB962C8B-B14F-4D97-AF65-F5344CB8AC3E}">
        <p14:creationId xmlns:p14="http://schemas.microsoft.com/office/powerpoint/2010/main" val="348129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6BE382-FAE8-3F3F-34A7-D82493A51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ADA605-0B9E-7D97-C230-8148D2F62C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02" y="365125"/>
            <a:ext cx="10812402" cy="6337269"/>
          </a:xfrm>
        </p:spPr>
      </p:pic>
    </p:spTree>
    <p:extLst>
      <p:ext uri="{BB962C8B-B14F-4D97-AF65-F5344CB8AC3E}">
        <p14:creationId xmlns:p14="http://schemas.microsoft.com/office/powerpoint/2010/main" val="14124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F02864-4A21-E4ED-5AB2-184D8B59F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D72ADD-8F7F-D3CF-D2E3-00BE91DB0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809663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046329-3A00-1027-5E7F-E0CFF2178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CE80B4-5243-D32A-3B01-57AD8CFABA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16632"/>
            <a:ext cx="5557929" cy="6741368"/>
          </a:xfrm>
        </p:spPr>
      </p:pic>
    </p:spTree>
    <p:extLst>
      <p:ext uri="{BB962C8B-B14F-4D97-AF65-F5344CB8AC3E}">
        <p14:creationId xmlns:p14="http://schemas.microsoft.com/office/powerpoint/2010/main" val="2978885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798881-8CAE-5687-1651-E2F9C36AE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0F284C-A031-5312-AFE7-CCFEC70438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9929"/>
            <a:ext cx="4680520" cy="6878408"/>
          </a:xfrm>
        </p:spPr>
      </p:pic>
    </p:spTree>
    <p:extLst>
      <p:ext uri="{BB962C8B-B14F-4D97-AF65-F5344CB8AC3E}">
        <p14:creationId xmlns:p14="http://schemas.microsoft.com/office/powerpoint/2010/main" val="2464514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6BFC44-C2A9-C50C-9B48-4A7D0FC27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5F1DFA-5B29-6FFE-E0B4-027EA39EE9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235570" cy="6858000"/>
          </a:xfrm>
        </p:spPr>
      </p:pic>
    </p:spTree>
    <p:extLst>
      <p:ext uri="{BB962C8B-B14F-4D97-AF65-F5344CB8AC3E}">
        <p14:creationId xmlns:p14="http://schemas.microsoft.com/office/powerpoint/2010/main" val="3065546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959724-FB6A-5F2F-82D0-626AC15EE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CAEF583-8BDA-D913-D3B4-CB7072E3C5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7925"/>
            <a:ext cx="9971763" cy="6684198"/>
          </a:xfrm>
        </p:spPr>
      </p:pic>
    </p:spTree>
    <p:extLst>
      <p:ext uri="{BB962C8B-B14F-4D97-AF65-F5344CB8AC3E}">
        <p14:creationId xmlns:p14="http://schemas.microsoft.com/office/powerpoint/2010/main" val="2043581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1A1732-886B-D7E8-950F-CEAA9975B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5D4CEA-EDB0-B771-F7B4-5D42BFC56C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688" y="0"/>
            <a:ext cx="6124461" cy="6858000"/>
          </a:xfrm>
        </p:spPr>
      </p:pic>
    </p:spTree>
    <p:extLst>
      <p:ext uri="{BB962C8B-B14F-4D97-AF65-F5344CB8AC3E}">
        <p14:creationId xmlns:p14="http://schemas.microsoft.com/office/powerpoint/2010/main" val="3632263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8C6189-0333-6557-873A-41EDAC0DD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994F30-5AD3-FCC8-6448-6618281964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263" y="-99392"/>
            <a:ext cx="6734033" cy="6785244"/>
          </a:xfrm>
        </p:spPr>
      </p:pic>
    </p:spTree>
    <p:extLst>
      <p:ext uri="{BB962C8B-B14F-4D97-AF65-F5344CB8AC3E}">
        <p14:creationId xmlns:p14="http://schemas.microsoft.com/office/powerpoint/2010/main" val="2141460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D5DE7A-2A50-1D9C-2AFF-25EAAA21D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EAF64F89-630A-F8A2-72B1-A6EF20E8BD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391676"/>
            <a:ext cx="5544615" cy="12006307"/>
          </a:xfrm>
        </p:spPr>
      </p:pic>
    </p:spTree>
    <p:extLst>
      <p:ext uri="{BB962C8B-B14F-4D97-AF65-F5344CB8AC3E}">
        <p14:creationId xmlns:p14="http://schemas.microsoft.com/office/powerpoint/2010/main" val="1363193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F8E1F2-2170-8D11-9039-9D32D0EC0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06D4E7-4FDA-8946-A0C9-C0BE8E21C1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1684"/>
            <a:ext cx="8817770" cy="6504505"/>
          </a:xfrm>
        </p:spPr>
      </p:pic>
    </p:spTree>
    <p:extLst>
      <p:ext uri="{BB962C8B-B14F-4D97-AF65-F5344CB8AC3E}">
        <p14:creationId xmlns:p14="http://schemas.microsoft.com/office/powerpoint/2010/main" val="1302015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507D02-5886-C291-0721-61355D2CD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AAF307-E816-D213-D9B3-8523A9A526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36" y="260648"/>
            <a:ext cx="8762388" cy="6627017"/>
          </a:xfrm>
        </p:spPr>
      </p:pic>
    </p:spTree>
    <p:extLst>
      <p:ext uri="{BB962C8B-B14F-4D97-AF65-F5344CB8AC3E}">
        <p14:creationId xmlns:p14="http://schemas.microsoft.com/office/powerpoint/2010/main" val="2784571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97E3EA-27CD-4DF1-5D52-B028F7236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BDA594-5BF4-A32F-A24A-136015C04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439" y="260648"/>
            <a:ext cx="9199161" cy="7416824"/>
          </a:xfrm>
        </p:spPr>
      </p:pic>
    </p:spTree>
    <p:extLst>
      <p:ext uri="{BB962C8B-B14F-4D97-AF65-F5344CB8AC3E}">
        <p14:creationId xmlns:p14="http://schemas.microsoft.com/office/powerpoint/2010/main" val="945732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ABEF53-42AB-1489-DAD4-1E7E8AC06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F75DE4-31FE-CF23-8A34-02EB69FD3D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996" y="116632"/>
            <a:ext cx="6229300" cy="6787854"/>
          </a:xfrm>
        </p:spPr>
      </p:pic>
    </p:spTree>
    <p:extLst>
      <p:ext uri="{BB962C8B-B14F-4D97-AF65-F5344CB8AC3E}">
        <p14:creationId xmlns:p14="http://schemas.microsoft.com/office/powerpoint/2010/main" val="4165529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3849C8-264B-B705-7A6C-23BB6FE97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D1A649-1DE5-00CB-0F88-746FCBB18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83" y="0"/>
            <a:ext cx="7307916" cy="7173416"/>
          </a:xfrm>
        </p:spPr>
      </p:pic>
    </p:spTree>
    <p:extLst>
      <p:ext uri="{BB962C8B-B14F-4D97-AF65-F5344CB8AC3E}">
        <p14:creationId xmlns:p14="http://schemas.microsoft.com/office/powerpoint/2010/main" val="3439723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ABCBD-F166-F361-C136-CE8B0C45E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D856F8-BA6B-298B-E828-9948302D91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02" y="0"/>
            <a:ext cx="6517393" cy="6768063"/>
          </a:xfrm>
        </p:spPr>
      </p:pic>
    </p:spTree>
    <p:extLst>
      <p:ext uri="{BB962C8B-B14F-4D97-AF65-F5344CB8AC3E}">
        <p14:creationId xmlns:p14="http://schemas.microsoft.com/office/powerpoint/2010/main" val="4132652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769B7C-F4EF-575E-1E49-275466743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95D246-05E3-CF67-39D2-AA2B65D951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9607"/>
            <a:ext cx="8734392" cy="6673622"/>
          </a:xfrm>
        </p:spPr>
      </p:pic>
    </p:spTree>
    <p:extLst>
      <p:ext uri="{BB962C8B-B14F-4D97-AF65-F5344CB8AC3E}">
        <p14:creationId xmlns:p14="http://schemas.microsoft.com/office/powerpoint/2010/main" val="2957136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52EA44-AA92-43F8-ED41-CCB47B32E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813D37-D457-1547-FEFF-44D8DD6986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48846"/>
            <a:ext cx="5539787" cy="7006846"/>
          </a:xfrm>
        </p:spPr>
      </p:pic>
    </p:spTree>
    <p:extLst>
      <p:ext uri="{BB962C8B-B14F-4D97-AF65-F5344CB8AC3E}">
        <p14:creationId xmlns:p14="http://schemas.microsoft.com/office/powerpoint/2010/main" val="3216705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4D448C-0003-A020-5000-89DFF42F6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66E908-30E7-7051-0D95-D8F2D8F808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246" y="116632"/>
            <a:ext cx="6513058" cy="6699146"/>
          </a:xfrm>
        </p:spPr>
      </p:pic>
    </p:spTree>
    <p:extLst>
      <p:ext uri="{BB962C8B-B14F-4D97-AF65-F5344CB8AC3E}">
        <p14:creationId xmlns:p14="http://schemas.microsoft.com/office/powerpoint/2010/main" val="1271245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962B35-3FE9-B0C0-32C0-3582DDBE8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85BC9A-F158-8ABC-4365-632061852B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"/>
            <a:ext cx="4608512" cy="6895245"/>
          </a:xfrm>
        </p:spPr>
      </p:pic>
    </p:spTree>
    <p:extLst>
      <p:ext uri="{BB962C8B-B14F-4D97-AF65-F5344CB8AC3E}">
        <p14:creationId xmlns:p14="http://schemas.microsoft.com/office/powerpoint/2010/main" val="2878368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593798-C37B-6F69-678A-5FB5907C4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817871-E675-2AA2-C0A7-B5E104D298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95956"/>
            <a:ext cx="8628879" cy="6666087"/>
          </a:xfrm>
        </p:spPr>
      </p:pic>
    </p:spTree>
    <p:extLst>
      <p:ext uri="{BB962C8B-B14F-4D97-AF65-F5344CB8AC3E}">
        <p14:creationId xmlns:p14="http://schemas.microsoft.com/office/powerpoint/2010/main" val="831551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FC8317-B468-CCF2-7A1D-6B2E4BFFA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4AB86A-5E1F-228D-9161-D89152CF80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490" y="0"/>
            <a:ext cx="4879734" cy="6818642"/>
          </a:xfrm>
        </p:spPr>
      </p:pic>
    </p:spTree>
    <p:extLst>
      <p:ext uri="{BB962C8B-B14F-4D97-AF65-F5344CB8AC3E}">
        <p14:creationId xmlns:p14="http://schemas.microsoft.com/office/powerpoint/2010/main" val="2426637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0A4FAB-89EC-D3EB-2F96-403025176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D1240B-5650-C012-9DCC-02E700C76B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376" y="116632"/>
            <a:ext cx="7869300" cy="6741368"/>
          </a:xfrm>
        </p:spPr>
      </p:pic>
    </p:spTree>
    <p:extLst>
      <p:ext uri="{BB962C8B-B14F-4D97-AF65-F5344CB8AC3E}">
        <p14:creationId xmlns:p14="http://schemas.microsoft.com/office/powerpoint/2010/main" val="579588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CF35A3-752F-3D16-332A-CCFF9503D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E92711-FD3C-578D-5503-452472749C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023392" cy="6783049"/>
          </a:xfrm>
        </p:spPr>
      </p:pic>
    </p:spTree>
    <p:extLst>
      <p:ext uri="{BB962C8B-B14F-4D97-AF65-F5344CB8AC3E}">
        <p14:creationId xmlns:p14="http://schemas.microsoft.com/office/powerpoint/2010/main" val="3227313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CAFBA-3CBB-2678-4BD0-F82EACE16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ABE679-51F8-4090-799E-2E1863F09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11288"/>
            <a:ext cx="8858632" cy="6635423"/>
          </a:xfrm>
        </p:spPr>
      </p:pic>
    </p:spTree>
    <p:extLst>
      <p:ext uri="{BB962C8B-B14F-4D97-AF65-F5344CB8AC3E}">
        <p14:creationId xmlns:p14="http://schemas.microsoft.com/office/powerpoint/2010/main" val="1189361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A3A642-59CE-5756-D564-0B8D0011B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628CA3-6B5C-24E7-EC59-F803AC91CD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126" y="-99392"/>
            <a:ext cx="7805292" cy="6840760"/>
          </a:xfrm>
        </p:spPr>
      </p:pic>
    </p:spTree>
    <p:extLst>
      <p:ext uri="{BB962C8B-B14F-4D97-AF65-F5344CB8AC3E}">
        <p14:creationId xmlns:p14="http://schemas.microsoft.com/office/powerpoint/2010/main" val="4181577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EA37AE-7283-D74F-FF42-C667B4DAA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3CD0AF-4F63-A3F4-B1AD-18FDC7FC6C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151" y="0"/>
            <a:ext cx="4500561" cy="6858000"/>
          </a:xfrm>
        </p:spPr>
      </p:pic>
    </p:spTree>
    <p:extLst>
      <p:ext uri="{BB962C8B-B14F-4D97-AF65-F5344CB8AC3E}">
        <p14:creationId xmlns:p14="http://schemas.microsoft.com/office/powerpoint/2010/main" val="2938618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AC5C33-0C55-9CC0-54F6-25A1FC54F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9E2C21-8744-D613-FFD4-E1C6BF629C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545574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039CD9-8388-612C-36B4-11914A16B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93E67E-B4B4-20AD-D632-0D495E5337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71400"/>
            <a:ext cx="7974125" cy="6498912"/>
          </a:xfrm>
        </p:spPr>
      </p:pic>
    </p:spTree>
    <p:extLst>
      <p:ext uri="{BB962C8B-B14F-4D97-AF65-F5344CB8AC3E}">
        <p14:creationId xmlns:p14="http://schemas.microsoft.com/office/powerpoint/2010/main" val="1304362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1E18F-AACB-054F-4DCC-808235D24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8171AB-521C-2472-B1F3-2582E59CA4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1" y="0"/>
            <a:ext cx="5932169" cy="6858000"/>
          </a:xfrm>
        </p:spPr>
      </p:pic>
    </p:spTree>
    <p:extLst>
      <p:ext uri="{BB962C8B-B14F-4D97-AF65-F5344CB8AC3E}">
        <p14:creationId xmlns:p14="http://schemas.microsoft.com/office/powerpoint/2010/main" val="1162771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216D61-8153-2E67-6331-5C6CB0EB0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EAEBCD-091C-EA5A-5563-F3F9BBE960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18587"/>
            <a:ext cx="8256773" cy="7095174"/>
          </a:xfrm>
        </p:spPr>
      </p:pic>
    </p:spTree>
    <p:extLst>
      <p:ext uri="{BB962C8B-B14F-4D97-AF65-F5344CB8AC3E}">
        <p14:creationId xmlns:p14="http://schemas.microsoft.com/office/powerpoint/2010/main" val="2945945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51A8FB-B726-4DEF-26ED-3EE473EB1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F497BC-4290-DAC3-2F55-CAA2F5B6C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72" y="0"/>
            <a:ext cx="5107859" cy="6768399"/>
          </a:xfrm>
        </p:spPr>
      </p:pic>
    </p:spTree>
    <p:extLst>
      <p:ext uri="{BB962C8B-B14F-4D97-AF65-F5344CB8AC3E}">
        <p14:creationId xmlns:p14="http://schemas.microsoft.com/office/powerpoint/2010/main" val="683915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A8EF4A-D876-5CD2-7216-D0A3ACF1D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82CF18-3CEC-240E-58B5-44570B3D6D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155" y="365124"/>
            <a:ext cx="7631205" cy="6319593"/>
          </a:xfrm>
        </p:spPr>
      </p:pic>
    </p:spTree>
    <p:extLst>
      <p:ext uri="{BB962C8B-B14F-4D97-AF65-F5344CB8AC3E}">
        <p14:creationId xmlns:p14="http://schemas.microsoft.com/office/powerpoint/2010/main" val="2046513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C29BE6-1C1E-B750-A057-DDA042B9E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E41B70-5CEB-049A-D67A-5D133C5FB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227" y="0"/>
            <a:ext cx="7794125" cy="6741919"/>
          </a:xfrm>
        </p:spPr>
      </p:pic>
    </p:spTree>
    <p:extLst>
      <p:ext uri="{BB962C8B-B14F-4D97-AF65-F5344CB8AC3E}">
        <p14:creationId xmlns:p14="http://schemas.microsoft.com/office/powerpoint/2010/main" val="3765574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AE828-EA05-B992-041A-F81CB86F0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DCC019-FEE7-A28E-EA08-BF31CB2067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6889235" cy="6876138"/>
          </a:xfrm>
        </p:spPr>
      </p:pic>
    </p:spTree>
    <p:extLst>
      <p:ext uri="{BB962C8B-B14F-4D97-AF65-F5344CB8AC3E}">
        <p14:creationId xmlns:p14="http://schemas.microsoft.com/office/powerpoint/2010/main" val="3482075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313785-9E05-8CAE-05D6-A3EFB43A8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EB4555-AFB5-DDE5-37A9-38214AD704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180" y="-99392"/>
            <a:ext cx="6273108" cy="6988673"/>
          </a:xfrm>
        </p:spPr>
      </p:pic>
    </p:spTree>
    <p:extLst>
      <p:ext uri="{BB962C8B-B14F-4D97-AF65-F5344CB8AC3E}">
        <p14:creationId xmlns:p14="http://schemas.microsoft.com/office/powerpoint/2010/main" val="3044593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9D1A7-2419-CF9B-F682-0B7189C7C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1F6776-6A96-3B6B-98C5-A7C1E2E782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72" y="260648"/>
            <a:ext cx="8587928" cy="6440946"/>
          </a:xfrm>
        </p:spPr>
      </p:pic>
    </p:spTree>
    <p:extLst>
      <p:ext uri="{BB962C8B-B14F-4D97-AF65-F5344CB8AC3E}">
        <p14:creationId xmlns:p14="http://schemas.microsoft.com/office/powerpoint/2010/main" val="3947793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040D4C-DF7A-E785-A918-655126E3D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CE4C6C-1782-5471-40DB-E5B5E8130A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09" y="0"/>
            <a:ext cx="7127027" cy="6950885"/>
          </a:xfrm>
        </p:spPr>
      </p:pic>
    </p:spTree>
    <p:extLst>
      <p:ext uri="{BB962C8B-B14F-4D97-AF65-F5344CB8AC3E}">
        <p14:creationId xmlns:p14="http://schemas.microsoft.com/office/powerpoint/2010/main" val="1988339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D11270-80A6-5256-301E-06CD2A559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C165B3D-1DA9-D8C5-6BF9-34F81282EA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35563"/>
            <a:ext cx="8071322" cy="7143120"/>
          </a:xfrm>
        </p:spPr>
      </p:pic>
    </p:spTree>
    <p:extLst>
      <p:ext uri="{BB962C8B-B14F-4D97-AF65-F5344CB8AC3E}">
        <p14:creationId xmlns:p14="http://schemas.microsoft.com/office/powerpoint/2010/main" val="3804181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4B2B32-5C9F-5CED-7050-BBAD3F011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1AD817-B5EC-3095-94BB-9A1FF7D894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292" y="0"/>
            <a:ext cx="5524980" cy="6942988"/>
          </a:xfrm>
        </p:spPr>
      </p:pic>
    </p:spTree>
    <p:extLst>
      <p:ext uri="{BB962C8B-B14F-4D97-AF65-F5344CB8AC3E}">
        <p14:creationId xmlns:p14="http://schemas.microsoft.com/office/powerpoint/2010/main" val="3477263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A12EE4-D355-4B11-7FAE-CE379D1B1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6F03F5-0D71-89A7-5122-F6DC6EF36E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4313"/>
            <a:ext cx="5828449" cy="689944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9D52DF4-7CCC-029D-9196-D1EA74F31F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446562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1DDCDEC-88B5-038A-F53A-3D1149515B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93" y="5540375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256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43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N°64</dc:title>
  <dc:creator>Perroquet34740</dc:creator>
  <cp:lastModifiedBy>jean-louis BEYAERT</cp:lastModifiedBy>
  <cp:revision>5</cp:revision>
  <dcterms:created xsi:type="dcterms:W3CDTF">2024-12-03T16:33:27Z</dcterms:created>
  <dcterms:modified xsi:type="dcterms:W3CDTF">2024-12-03T17:21:47Z</dcterms:modified>
</cp:coreProperties>
</file>