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5" autoAdjust="0"/>
    <p:restoredTop sz="94660"/>
  </p:normalViewPr>
  <p:slideViewPr>
    <p:cSldViewPr>
      <p:cViewPr varScale="1">
        <p:scale>
          <a:sx n="58" d="100"/>
          <a:sy n="58" d="100"/>
        </p:scale>
        <p:origin x="10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25802-A3D2-4F84-9F9C-B80FDA2C589F}" type="datetimeFigureOut">
              <a:rPr lang="fr-FR" smtClean="0"/>
              <a:t>28/11/2024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F00BA-2575-4802-AF49-C492CC3CC2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3222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25802-A3D2-4F84-9F9C-B80FDA2C589F}" type="datetimeFigureOut">
              <a:rPr lang="fr-FR" smtClean="0"/>
              <a:t>28/11/2024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F00BA-2575-4802-AF49-C492CC3CC2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9936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25802-A3D2-4F84-9F9C-B80FDA2C589F}" type="datetimeFigureOut">
              <a:rPr lang="fr-FR" smtClean="0"/>
              <a:t>28/11/2024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F00BA-2575-4802-AF49-C492CC3CC2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49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25802-A3D2-4F84-9F9C-B80FDA2C589F}" type="datetimeFigureOut">
              <a:rPr lang="fr-FR" smtClean="0"/>
              <a:t>28/11/2024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F00BA-2575-4802-AF49-C492CC3CC2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460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25802-A3D2-4F84-9F9C-B80FDA2C589F}" type="datetimeFigureOut">
              <a:rPr lang="fr-FR" smtClean="0"/>
              <a:t>28/11/2024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F00BA-2575-4802-AF49-C492CC3CC2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685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25802-A3D2-4F84-9F9C-B80FDA2C589F}" type="datetimeFigureOut">
              <a:rPr lang="fr-FR" smtClean="0"/>
              <a:t>28/11/2024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F00BA-2575-4802-AF49-C492CC3CC2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9297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25802-A3D2-4F84-9F9C-B80FDA2C589F}" type="datetimeFigureOut">
              <a:rPr lang="fr-FR" smtClean="0"/>
              <a:t>28/11/2024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F00BA-2575-4802-AF49-C492CC3CC2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91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25802-A3D2-4F84-9F9C-B80FDA2C589F}" type="datetimeFigureOut">
              <a:rPr lang="fr-FR" smtClean="0"/>
              <a:t>28/11/2024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F00BA-2575-4802-AF49-C492CC3CC2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4099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25802-A3D2-4F84-9F9C-B80FDA2C589F}" type="datetimeFigureOut">
              <a:rPr lang="fr-FR" smtClean="0"/>
              <a:t>28/11/2024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F00BA-2575-4802-AF49-C492CC3CC2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863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25802-A3D2-4F84-9F9C-B80FDA2C589F}" type="datetimeFigureOut">
              <a:rPr lang="fr-FR" smtClean="0"/>
              <a:t>28/11/2024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F00BA-2575-4802-AF49-C492CC3CC2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5212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25802-A3D2-4F84-9F9C-B80FDA2C589F}" type="datetimeFigureOut">
              <a:rPr lang="fr-FR" smtClean="0"/>
              <a:t>28/11/2024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F00BA-2575-4802-AF49-C492CC3CC2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8093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725802-A3D2-4F84-9F9C-B80FDA2C589F}" type="datetimeFigureOut">
              <a:rPr lang="fr-FR" smtClean="0"/>
              <a:t>28/11/2024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00BA-2575-4802-AF49-C492CC3CC2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4182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2DF9C8-3B3E-6AE9-C6DA-11A9EE3A1CF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599010B-7920-DCD5-A32A-7C5559EFBEB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5B09810-E511-8B24-7951-146F491FD6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8561" y="0"/>
            <a:ext cx="6134878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F753CA1-590F-4FA6-D78B-0E7376ABFF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02126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270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  <p:sndAc>
          <p:stSnd loop="1">
            <p:snd r:embed="rId2" name="Ch'nord.wav"/>
          </p:stSnd>
        </p:sndAc>
      </p:transition>
    </mc:Choice>
    <mc:Fallback>
      <p:transition spd="slow">
        <p:randomBar dir="vert"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BCF6AF-33DE-4177-01B6-6FF5FB141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4924DE-FE5C-9F69-B7D0-2434CEE352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073140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26212A-D1CF-11B5-73B8-768F43549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D72CE8-E168-F7AC-B5A4-40CBBAE9C3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6550"/>
            <a:ext cx="5724012" cy="6841450"/>
          </a:xfrm>
        </p:spPr>
      </p:pic>
    </p:spTree>
    <p:extLst>
      <p:ext uri="{BB962C8B-B14F-4D97-AF65-F5344CB8AC3E}">
        <p14:creationId xmlns:p14="http://schemas.microsoft.com/office/powerpoint/2010/main" val="3465247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AF7692-D21B-F8E2-FD8C-1495080658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3F6D79-C6C1-24D0-3C1B-5B11495DEB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34066"/>
            <a:ext cx="9535968" cy="7258895"/>
          </a:xfrm>
        </p:spPr>
      </p:pic>
    </p:spTree>
    <p:extLst>
      <p:ext uri="{BB962C8B-B14F-4D97-AF65-F5344CB8AC3E}">
        <p14:creationId xmlns:p14="http://schemas.microsoft.com/office/powerpoint/2010/main" val="2849159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91EE9B-2808-0111-1025-15F313E73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79ECA5-04BE-E0C0-70D5-15F1784AC8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990" y="0"/>
            <a:ext cx="5574282" cy="7135083"/>
          </a:xfrm>
        </p:spPr>
      </p:pic>
    </p:spTree>
    <p:extLst>
      <p:ext uri="{BB962C8B-B14F-4D97-AF65-F5344CB8AC3E}">
        <p14:creationId xmlns:p14="http://schemas.microsoft.com/office/powerpoint/2010/main" val="3383639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E2AB6C-A576-2EDE-A5FF-442F4925C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A2EAD2-1312-C24D-7470-EA98F1A429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24046" cy="6864835"/>
          </a:xfrm>
        </p:spPr>
      </p:pic>
    </p:spTree>
    <p:extLst>
      <p:ext uri="{BB962C8B-B14F-4D97-AF65-F5344CB8AC3E}">
        <p14:creationId xmlns:p14="http://schemas.microsoft.com/office/powerpoint/2010/main" val="3157316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301C53-EED7-FC2C-3287-FC5DC4FD3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C1BB878-14B9-F91F-06FE-EAAD0FAE3C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082" y="0"/>
            <a:ext cx="5311165" cy="6902275"/>
          </a:xfrm>
        </p:spPr>
      </p:pic>
    </p:spTree>
    <p:extLst>
      <p:ext uri="{BB962C8B-B14F-4D97-AF65-F5344CB8AC3E}">
        <p14:creationId xmlns:p14="http://schemas.microsoft.com/office/powerpoint/2010/main" val="1875906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B531CA-2CFE-E4AC-93F6-B66D86D16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3A199D-C29F-5991-9F72-8A2CE7D685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772006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E674D3-27A3-AC76-61C5-A93AD5468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BFDCA2-A484-B041-A6FF-044E1467F7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582" y="0"/>
            <a:ext cx="5874698" cy="7007593"/>
          </a:xfrm>
        </p:spPr>
      </p:pic>
    </p:spTree>
    <p:extLst>
      <p:ext uri="{BB962C8B-B14F-4D97-AF65-F5344CB8AC3E}">
        <p14:creationId xmlns:p14="http://schemas.microsoft.com/office/powerpoint/2010/main" val="875964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66063F-D2E6-D394-879D-B1CAE344A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F10FBB-9CC0-5819-1B19-D22ABCF6FC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30377"/>
            <a:ext cx="7704301" cy="6796191"/>
          </a:xfrm>
        </p:spPr>
      </p:pic>
    </p:spTree>
    <p:extLst>
      <p:ext uri="{BB962C8B-B14F-4D97-AF65-F5344CB8AC3E}">
        <p14:creationId xmlns:p14="http://schemas.microsoft.com/office/powerpoint/2010/main" val="4079276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75418E-7149-5CBE-D225-B637E0488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00114A-FEDF-7FBC-AC49-4B71CEB1FA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492" y="365126"/>
            <a:ext cx="8926956" cy="6631906"/>
          </a:xfrm>
        </p:spPr>
      </p:pic>
    </p:spTree>
    <p:extLst>
      <p:ext uri="{BB962C8B-B14F-4D97-AF65-F5344CB8AC3E}">
        <p14:creationId xmlns:p14="http://schemas.microsoft.com/office/powerpoint/2010/main" val="1351012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A9855D-81C5-E851-0D48-219B9BBF9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ADB0B1-54AE-753F-8334-A06AEDFE11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309" y="0"/>
            <a:ext cx="7127027" cy="6950885"/>
          </a:xfrm>
        </p:spPr>
      </p:pic>
    </p:spTree>
    <p:extLst>
      <p:ext uri="{BB962C8B-B14F-4D97-AF65-F5344CB8AC3E}">
        <p14:creationId xmlns:p14="http://schemas.microsoft.com/office/powerpoint/2010/main" val="352156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930C4-EAF6-120A-E20D-18D6BED72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9594323-6000-0F3B-2960-1CD0BEDCAE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0"/>
            <a:ext cx="8290113" cy="6966217"/>
          </a:xfrm>
        </p:spPr>
      </p:pic>
    </p:spTree>
    <p:extLst>
      <p:ext uri="{BB962C8B-B14F-4D97-AF65-F5344CB8AC3E}">
        <p14:creationId xmlns:p14="http://schemas.microsoft.com/office/powerpoint/2010/main" val="61670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400AE2-08F8-9E16-2C45-D1CA2CD09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4DD7A3-0FCA-7E56-DAA7-7F91DE80C7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688" y="0"/>
            <a:ext cx="6165599" cy="6904066"/>
          </a:xfrm>
        </p:spPr>
      </p:pic>
    </p:spTree>
    <p:extLst>
      <p:ext uri="{BB962C8B-B14F-4D97-AF65-F5344CB8AC3E}">
        <p14:creationId xmlns:p14="http://schemas.microsoft.com/office/powerpoint/2010/main" val="930364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6D092C-26C4-F893-BA90-D25BF5AC3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DA1172-A0DE-DD33-9D6E-248A4E5E81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042" y="-1"/>
            <a:ext cx="8103342" cy="6977437"/>
          </a:xfrm>
        </p:spPr>
      </p:pic>
    </p:spTree>
    <p:extLst>
      <p:ext uri="{BB962C8B-B14F-4D97-AF65-F5344CB8AC3E}">
        <p14:creationId xmlns:p14="http://schemas.microsoft.com/office/powerpoint/2010/main" val="4016612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BBAA97-01EB-51D2-11E0-5258102F7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7A884A-DE5A-90FB-FF04-D8644AFCD0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241644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918DA9-8869-4372-055F-7843411A0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DAEF99-3574-D7DA-21BA-A0BE4D225A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-45518"/>
            <a:ext cx="9223491" cy="6917618"/>
          </a:xfrm>
        </p:spPr>
      </p:pic>
    </p:spTree>
    <p:extLst>
      <p:ext uri="{BB962C8B-B14F-4D97-AF65-F5344CB8AC3E}">
        <p14:creationId xmlns:p14="http://schemas.microsoft.com/office/powerpoint/2010/main" val="2753084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D14697-AD0F-7AF9-B3E9-31ADCC0F7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9FABCE-2B3B-AB89-F12D-57457995F2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5557"/>
            <a:ext cx="10515600" cy="6011418"/>
          </a:xfrm>
        </p:spPr>
      </p:pic>
    </p:spTree>
    <p:extLst>
      <p:ext uri="{BB962C8B-B14F-4D97-AF65-F5344CB8AC3E}">
        <p14:creationId xmlns:p14="http://schemas.microsoft.com/office/powerpoint/2010/main" val="2289062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AB4262-CB0E-9BCA-EF13-9B8FB496C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F4AE64-49E8-0900-5482-9B9072AD6D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469" y="0"/>
            <a:ext cx="5636803" cy="7073636"/>
          </a:xfrm>
        </p:spPr>
      </p:pic>
    </p:spTree>
    <p:extLst>
      <p:ext uri="{BB962C8B-B14F-4D97-AF65-F5344CB8AC3E}">
        <p14:creationId xmlns:p14="http://schemas.microsoft.com/office/powerpoint/2010/main" val="987125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E11104-10A4-4F77-B990-3F1079C16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79EA4C-AB27-E338-680D-767B083104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0"/>
            <a:ext cx="8415468" cy="6890165"/>
          </a:xfrm>
        </p:spPr>
      </p:pic>
    </p:spTree>
    <p:extLst>
      <p:ext uri="{BB962C8B-B14F-4D97-AF65-F5344CB8AC3E}">
        <p14:creationId xmlns:p14="http://schemas.microsoft.com/office/powerpoint/2010/main" val="1292067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1E5864-4423-3B06-C212-ACA05C709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11F122-95C4-E01D-718F-0323DF987D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013" y="0"/>
            <a:ext cx="4898219" cy="6974842"/>
          </a:xfrm>
        </p:spPr>
      </p:pic>
    </p:spTree>
    <p:extLst>
      <p:ext uri="{BB962C8B-B14F-4D97-AF65-F5344CB8AC3E}">
        <p14:creationId xmlns:p14="http://schemas.microsoft.com/office/powerpoint/2010/main" val="3459460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F7AF3B-4392-4B68-8C2B-9B20F4A1A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8D2FC2-29B3-259E-16B5-A319EA8C53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56" y="0"/>
            <a:ext cx="5280292" cy="6931660"/>
          </a:xfrm>
        </p:spPr>
      </p:pic>
    </p:spTree>
    <p:extLst>
      <p:ext uri="{BB962C8B-B14F-4D97-AF65-F5344CB8AC3E}">
        <p14:creationId xmlns:p14="http://schemas.microsoft.com/office/powerpoint/2010/main" val="1384861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396C77-94A0-ACDF-6DAB-057DB54E0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F82E72-F638-756C-D67F-203C29F384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16823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DD7E42-56AD-0C55-A389-21079AE12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FF5C62-6CF8-2202-7F28-B40EF03DB7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91440"/>
            <a:ext cx="8631496" cy="6864737"/>
          </a:xfrm>
        </p:spPr>
      </p:pic>
    </p:spTree>
    <p:extLst>
      <p:ext uri="{BB962C8B-B14F-4D97-AF65-F5344CB8AC3E}">
        <p14:creationId xmlns:p14="http://schemas.microsoft.com/office/powerpoint/2010/main" val="4027050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158D5B-183D-AA66-9A98-8AD5A3221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4F69C3-BD0E-A357-1BE4-6A1DDBDD33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173416" cy="7173416"/>
          </a:xfrm>
        </p:spPr>
      </p:pic>
    </p:spTree>
    <p:extLst>
      <p:ext uri="{BB962C8B-B14F-4D97-AF65-F5344CB8AC3E}">
        <p14:creationId xmlns:p14="http://schemas.microsoft.com/office/powerpoint/2010/main" val="3544335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7BEFFA-3DDF-6ADE-4AFD-CE6224AA8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6A14CF-C511-DE3B-1FB7-FD2803A505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193797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A28D2E-E38A-0F05-792B-A3FEB6CE9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8B93FA-501A-880C-F9CF-54360C5C5F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633"/>
            <a:ext cx="5364511" cy="6852870"/>
          </a:xfrm>
        </p:spPr>
      </p:pic>
    </p:spTree>
    <p:extLst>
      <p:ext uri="{BB962C8B-B14F-4D97-AF65-F5344CB8AC3E}">
        <p14:creationId xmlns:p14="http://schemas.microsoft.com/office/powerpoint/2010/main" val="2724700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EB108A-C530-38B0-9203-A5FD8D2A8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8E5193-2DC8-DE28-8FEF-7754FF898F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3493773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D77950-0032-380B-B36C-D89F25F00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15CB9F-D90B-A4CB-8CB1-107EB35C21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9016"/>
            <a:ext cx="6668820" cy="6912021"/>
          </a:xfrm>
        </p:spPr>
      </p:pic>
    </p:spTree>
    <p:extLst>
      <p:ext uri="{BB962C8B-B14F-4D97-AF65-F5344CB8AC3E}">
        <p14:creationId xmlns:p14="http://schemas.microsoft.com/office/powerpoint/2010/main" val="1580176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EE836F-0FD4-D2AA-8ADF-C49C921EF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58D464-F496-08C0-5B22-E084854069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888" y="0"/>
            <a:ext cx="5889384" cy="6848122"/>
          </a:xfrm>
        </p:spPr>
      </p:pic>
    </p:spTree>
    <p:extLst>
      <p:ext uri="{BB962C8B-B14F-4D97-AF65-F5344CB8AC3E}">
        <p14:creationId xmlns:p14="http://schemas.microsoft.com/office/powerpoint/2010/main" val="3054442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A8F479-E5BB-83E5-AD96-1422CCEEF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E2CA15-BCED-66A4-58AE-D0E742441A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0"/>
            <a:ext cx="6258978" cy="6830140"/>
          </a:xfrm>
        </p:spPr>
      </p:pic>
    </p:spTree>
    <p:extLst>
      <p:ext uri="{BB962C8B-B14F-4D97-AF65-F5344CB8AC3E}">
        <p14:creationId xmlns:p14="http://schemas.microsoft.com/office/powerpoint/2010/main" val="389676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97B359-DCD8-9F74-6B69-AC29E94389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29AD3C-C70D-FF2B-099E-9C54B18C3B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4222"/>
            <a:ext cx="6676229" cy="6906444"/>
          </a:xfrm>
        </p:spPr>
      </p:pic>
    </p:spTree>
    <p:extLst>
      <p:ext uri="{BB962C8B-B14F-4D97-AF65-F5344CB8AC3E}">
        <p14:creationId xmlns:p14="http://schemas.microsoft.com/office/powerpoint/2010/main" val="1310817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E4BA5D-F42A-4BC4-892D-3AC6E09E60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323340-BA62-FB2A-AAD7-76F06C8CFA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848" y="0"/>
            <a:ext cx="4680376" cy="7029465"/>
          </a:xfrm>
        </p:spPr>
      </p:pic>
    </p:spTree>
    <p:extLst>
      <p:ext uri="{BB962C8B-B14F-4D97-AF65-F5344CB8AC3E}">
        <p14:creationId xmlns:p14="http://schemas.microsoft.com/office/powerpoint/2010/main" val="2759160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5F7439-26BF-9DCE-3913-7D6DF616B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C8FB37-1973-54F2-BA17-E1C3F39D3B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2115"/>
            <a:ext cx="5345681" cy="6870115"/>
          </a:xfrm>
        </p:spPr>
      </p:pic>
    </p:spTree>
    <p:extLst>
      <p:ext uri="{BB962C8B-B14F-4D97-AF65-F5344CB8AC3E}">
        <p14:creationId xmlns:p14="http://schemas.microsoft.com/office/powerpoint/2010/main" val="3334162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97D626-BC84-3016-5FBD-76587D85F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53F616-5A85-DEF6-BC2F-3733A11CAE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796" y="0"/>
            <a:ext cx="6219499" cy="6999894"/>
          </a:xfrm>
        </p:spPr>
      </p:pic>
    </p:spTree>
    <p:extLst>
      <p:ext uri="{BB962C8B-B14F-4D97-AF65-F5344CB8AC3E}">
        <p14:creationId xmlns:p14="http://schemas.microsoft.com/office/powerpoint/2010/main" val="1207606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549CDF-C4F1-D4F6-4C28-F165A4065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2B5EE1-F070-C55F-1806-7C91C63774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416" y="0"/>
            <a:ext cx="4980824" cy="7065821"/>
          </a:xfrm>
        </p:spPr>
      </p:pic>
    </p:spTree>
    <p:extLst>
      <p:ext uri="{BB962C8B-B14F-4D97-AF65-F5344CB8AC3E}">
        <p14:creationId xmlns:p14="http://schemas.microsoft.com/office/powerpoint/2010/main" val="2587831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B5730B-2993-17EF-A559-5457D462F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A81919-7653-81A4-5B4B-108000FB48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64136"/>
            <a:ext cx="7167408" cy="6922136"/>
          </a:xfrm>
        </p:spPr>
      </p:pic>
    </p:spTree>
    <p:extLst>
      <p:ext uri="{BB962C8B-B14F-4D97-AF65-F5344CB8AC3E}">
        <p14:creationId xmlns:p14="http://schemas.microsoft.com/office/powerpoint/2010/main" val="1111528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677251-3C3B-710D-1238-8C7E95BA14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50DD95-C448-9435-6B79-FA884AE329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66454"/>
            <a:ext cx="4968552" cy="6961640"/>
          </a:xfrm>
        </p:spPr>
      </p:pic>
    </p:spTree>
    <p:extLst>
      <p:ext uri="{BB962C8B-B14F-4D97-AF65-F5344CB8AC3E}">
        <p14:creationId xmlns:p14="http://schemas.microsoft.com/office/powerpoint/2010/main" val="409885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5EA737-AB9B-6939-BF34-C9AC2F8C6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2BDE72-A971-1881-7D24-A737A8F454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231" y="0"/>
            <a:ext cx="6000057" cy="7045077"/>
          </a:xfrm>
        </p:spPr>
      </p:pic>
    </p:spTree>
    <p:extLst>
      <p:ext uri="{BB962C8B-B14F-4D97-AF65-F5344CB8AC3E}">
        <p14:creationId xmlns:p14="http://schemas.microsoft.com/office/powerpoint/2010/main" val="2618501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06E22E-C495-6D19-F1A3-13D366F36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6C4789-398F-2013-E10C-C3381F697C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957695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354C89-5464-9DAE-A257-017010E88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B5132C-5771-5A9B-01E7-1514C486F9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8774" y="0"/>
            <a:ext cx="6199727" cy="6858000"/>
          </a:xfrm>
        </p:spPr>
      </p:pic>
    </p:spTree>
    <p:extLst>
      <p:ext uri="{BB962C8B-B14F-4D97-AF65-F5344CB8AC3E}">
        <p14:creationId xmlns:p14="http://schemas.microsoft.com/office/powerpoint/2010/main" val="1502616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5B3C5D-0AC5-A4F7-EEC0-CF12BD2F8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8733FD-185B-A306-A320-0DC1380283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812" y="0"/>
            <a:ext cx="7882757" cy="6858000"/>
          </a:xfrm>
        </p:spPr>
      </p:pic>
    </p:spTree>
    <p:extLst>
      <p:ext uri="{BB962C8B-B14F-4D97-AF65-F5344CB8AC3E}">
        <p14:creationId xmlns:p14="http://schemas.microsoft.com/office/powerpoint/2010/main" val="2113452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4D916E-4827-7898-19C4-09162AAA5B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830E75-0093-3BA5-AFF2-725352BF64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231" y="0"/>
            <a:ext cx="5856041" cy="6875978"/>
          </a:xfrm>
        </p:spPr>
      </p:pic>
    </p:spTree>
    <p:extLst>
      <p:ext uri="{BB962C8B-B14F-4D97-AF65-F5344CB8AC3E}">
        <p14:creationId xmlns:p14="http://schemas.microsoft.com/office/powerpoint/2010/main" val="2441916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446582-5B9C-A31F-6A59-8462CFF84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7605C1-D940-03AB-299B-B0E5697854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894364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5D0DCE-2CE8-7B5B-658E-07C1CB00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F88F4B-C357-E4B8-DF67-2CFF21E8FC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891" y="0"/>
            <a:ext cx="7465461" cy="6951535"/>
          </a:xfrm>
        </p:spPr>
      </p:pic>
    </p:spTree>
    <p:extLst>
      <p:ext uri="{BB962C8B-B14F-4D97-AF65-F5344CB8AC3E}">
        <p14:creationId xmlns:p14="http://schemas.microsoft.com/office/powerpoint/2010/main" val="407329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2ED1DD-F0B8-767B-1A36-A74B28C80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B7A053-8645-2D77-9920-63E41FF94A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679" y="0"/>
            <a:ext cx="5234939" cy="6858000"/>
          </a:xfrm>
        </p:spPr>
      </p:pic>
    </p:spTree>
    <p:extLst>
      <p:ext uri="{BB962C8B-B14F-4D97-AF65-F5344CB8AC3E}">
        <p14:creationId xmlns:p14="http://schemas.microsoft.com/office/powerpoint/2010/main" val="1848236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706C73-D445-C494-906E-F481AA4916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5DB45D-2BD8-C56E-337E-C3656255C0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224726"/>
            <a:ext cx="8532861" cy="6408547"/>
          </a:xfrm>
        </p:spPr>
      </p:pic>
    </p:spTree>
    <p:extLst>
      <p:ext uri="{BB962C8B-B14F-4D97-AF65-F5344CB8AC3E}">
        <p14:creationId xmlns:p14="http://schemas.microsoft.com/office/powerpoint/2010/main" val="54654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5D47CE-F05B-D299-D9E2-4D392D60E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6BE4CC-E9C9-012C-64DD-2479AE99A1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169646" cy="7169646"/>
          </a:xfrm>
        </p:spPr>
      </p:pic>
    </p:spTree>
    <p:extLst>
      <p:ext uri="{BB962C8B-B14F-4D97-AF65-F5344CB8AC3E}">
        <p14:creationId xmlns:p14="http://schemas.microsoft.com/office/powerpoint/2010/main" val="72186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04D830-4E83-5976-BDD7-F4CD0F336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DE12EA-B793-16BA-D3FB-06628C8A33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291" y="0"/>
            <a:ext cx="7119045" cy="6956635"/>
          </a:xfrm>
        </p:spPr>
      </p:pic>
    </p:spTree>
    <p:extLst>
      <p:ext uri="{BB962C8B-B14F-4D97-AF65-F5344CB8AC3E}">
        <p14:creationId xmlns:p14="http://schemas.microsoft.com/office/powerpoint/2010/main" val="976509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413901-634D-8273-855E-CD84DDFA2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C3227E-B5D8-7831-E893-F7F9FADF86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8239" y="0"/>
            <a:ext cx="6135521" cy="692870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885774C-CFBC-AD6E-B403-5C2FF06DC2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5517232"/>
            <a:ext cx="2129624" cy="120570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937C879-E9AC-E172-3392-117A882F05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643835"/>
            <a:ext cx="1333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298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50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ch'tiN°63</dc:title>
  <dc:creator>Perroquet34740</dc:creator>
  <cp:lastModifiedBy>jean-louis BEYAERT</cp:lastModifiedBy>
  <cp:revision>2</cp:revision>
  <dcterms:created xsi:type="dcterms:W3CDTF">2024-11-28T16:23:53Z</dcterms:created>
  <dcterms:modified xsi:type="dcterms:W3CDTF">2024-11-28T17:14:26Z</dcterms:modified>
</cp:coreProperties>
</file>