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3" r:id="rId48"/>
    <p:sldId id="304" r:id="rId49"/>
    <p:sldId id="305" r:id="rId50"/>
    <p:sldId id="302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9DADA-D545-41D1-94AF-F717120211F4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2D49-2D6E-4AB1-A5FA-7B11105A5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521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9DADA-D545-41D1-94AF-F717120211F4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2D49-2D6E-4AB1-A5FA-7B11105A5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134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9DADA-D545-41D1-94AF-F717120211F4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2D49-2D6E-4AB1-A5FA-7B11105A5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6297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9DADA-D545-41D1-94AF-F717120211F4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2D49-2D6E-4AB1-A5FA-7B11105A5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8524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9DADA-D545-41D1-94AF-F717120211F4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2D49-2D6E-4AB1-A5FA-7B11105A5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979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9DADA-D545-41D1-94AF-F717120211F4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2D49-2D6E-4AB1-A5FA-7B11105A5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963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9DADA-D545-41D1-94AF-F717120211F4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2D49-2D6E-4AB1-A5FA-7B11105A5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981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9DADA-D545-41D1-94AF-F717120211F4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2D49-2D6E-4AB1-A5FA-7B11105A5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943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9DADA-D545-41D1-94AF-F717120211F4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2D49-2D6E-4AB1-A5FA-7B11105A5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846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9DADA-D545-41D1-94AF-F717120211F4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2D49-2D6E-4AB1-A5FA-7B11105A5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8502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9DADA-D545-41D1-94AF-F717120211F4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92D49-2D6E-4AB1-A5FA-7B11105A5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11968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9DADA-D545-41D1-94AF-F717120211F4}" type="datetimeFigureOut">
              <a:rPr lang="fr-FR" smtClean="0"/>
              <a:t>24/11/2024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92D49-2D6E-4AB1-A5FA-7B11105A51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100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BE98DE-CA2F-9DD0-08A9-D3FDFD02F5E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3FA787-ECDF-AAFD-5EAC-754A8619A18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07FAEA76-44C9-7F39-2810-0641AACD54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604837"/>
            <a:ext cx="5010150" cy="564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291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  <p:sndAc>
          <p:stSnd loop="1">
            <p:snd r:embed="rId2" name="Ch'nord.wav"/>
          </p:stSnd>
        </p:sndAc>
      </p:transition>
    </mc:Choice>
    <mc:Fallback xmlns="">
      <p:transition spd="slow">
        <p:fade/>
        <p:sndAc>
          <p:stSnd loop="1">
            <p:snd r:embed="rId4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C633D6-4957-6421-5A52-ACC1632ED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679940-0BE3-429A-4DE1-5C74ADB168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303" y="-2182890"/>
            <a:ext cx="5523394" cy="8652619"/>
          </a:xfrm>
        </p:spPr>
      </p:pic>
    </p:spTree>
    <p:extLst>
      <p:ext uri="{BB962C8B-B14F-4D97-AF65-F5344CB8AC3E}">
        <p14:creationId xmlns:p14="http://schemas.microsoft.com/office/powerpoint/2010/main" val="2311008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C116E6-57C1-17ED-400E-0A7931E43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5049D8-D167-BB1E-A109-6C64F499BC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9257"/>
            <a:ext cx="5940070" cy="6950124"/>
          </a:xfrm>
        </p:spPr>
      </p:pic>
    </p:spTree>
    <p:extLst>
      <p:ext uri="{BB962C8B-B14F-4D97-AF65-F5344CB8AC3E}">
        <p14:creationId xmlns:p14="http://schemas.microsoft.com/office/powerpoint/2010/main" val="3283603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39DD50-7492-76BC-AEE7-E727C8309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03C663-37AE-D34B-E2D4-0764D8995C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4197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719593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B1F5C6-CE9B-194F-4FF6-0D9E08824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11E2A40-7084-A007-FA02-FC16C4B386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32041"/>
            <a:ext cx="5762676" cy="6860330"/>
          </a:xfrm>
        </p:spPr>
      </p:pic>
    </p:spTree>
    <p:extLst>
      <p:ext uri="{BB962C8B-B14F-4D97-AF65-F5344CB8AC3E}">
        <p14:creationId xmlns:p14="http://schemas.microsoft.com/office/powerpoint/2010/main" val="2658278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484C8B-FF7E-6E61-37A8-85A21A75D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BC0139-1CCC-DDE5-B476-ACA8B0A231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676" y="0"/>
            <a:ext cx="4959556" cy="6911322"/>
          </a:xfrm>
        </p:spPr>
      </p:pic>
    </p:spTree>
    <p:extLst>
      <p:ext uri="{BB962C8B-B14F-4D97-AF65-F5344CB8AC3E}">
        <p14:creationId xmlns:p14="http://schemas.microsoft.com/office/powerpoint/2010/main" val="3802483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A74B18-1AEC-4472-68D3-5A8C39635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99F7D2-93CD-3CA6-DBC5-E9458B5829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43150"/>
            <a:ext cx="8587407" cy="6249725"/>
          </a:xfrm>
        </p:spPr>
      </p:pic>
    </p:spTree>
    <p:extLst>
      <p:ext uri="{BB962C8B-B14F-4D97-AF65-F5344CB8AC3E}">
        <p14:creationId xmlns:p14="http://schemas.microsoft.com/office/powerpoint/2010/main" val="669705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3985A2-950A-9EEE-8154-40CF389EB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96504A-AA8B-6423-E503-D7AFED475B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4482"/>
            <a:ext cx="6943244" cy="6718844"/>
          </a:xfrm>
        </p:spPr>
      </p:pic>
    </p:spTree>
    <p:extLst>
      <p:ext uri="{BB962C8B-B14F-4D97-AF65-F5344CB8AC3E}">
        <p14:creationId xmlns:p14="http://schemas.microsoft.com/office/powerpoint/2010/main" val="2090888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CF4D60-63E5-CB25-A48F-1E6C5FF9B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4BB96F-579C-2F0F-1961-20B6121F24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128" y="0"/>
            <a:ext cx="5747144" cy="6970872"/>
          </a:xfrm>
        </p:spPr>
      </p:pic>
    </p:spTree>
    <p:extLst>
      <p:ext uri="{BB962C8B-B14F-4D97-AF65-F5344CB8AC3E}">
        <p14:creationId xmlns:p14="http://schemas.microsoft.com/office/powerpoint/2010/main" val="2671808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E7B8B0-807D-B50E-69CF-318E2486E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4FA2B2-F469-42D7-8CCB-ED692F793C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972" y="0"/>
            <a:ext cx="5480283" cy="6904294"/>
          </a:xfrm>
        </p:spPr>
      </p:pic>
    </p:spTree>
    <p:extLst>
      <p:ext uri="{BB962C8B-B14F-4D97-AF65-F5344CB8AC3E}">
        <p14:creationId xmlns:p14="http://schemas.microsoft.com/office/powerpoint/2010/main" val="3551688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E3E598-C3E7-72FA-3ADE-CB6449511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45C0CB-CF54-8BCA-D4FE-7FC735E6A8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31090"/>
            <a:ext cx="5256584" cy="7015441"/>
          </a:xfrm>
        </p:spPr>
      </p:pic>
    </p:spTree>
    <p:extLst>
      <p:ext uri="{BB962C8B-B14F-4D97-AF65-F5344CB8AC3E}">
        <p14:creationId xmlns:p14="http://schemas.microsoft.com/office/powerpoint/2010/main" val="1639586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399AE2-8DCD-F103-23BA-2F4AFD7DB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E4F1C5-4222-6577-F661-24E7D8932C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4482"/>
            <a:ext cx="6871402" cy="6766894"/>
          </a:xfrm>
        </p:spPr>
      </p:pic>
    </p:spTree>
    <p:extLst>
      <p:ext uri="{BB962C8B-B14F-4D97-AF65-F5344CB8AC3E}">
        <p14:creationId xmlns:p14="http://schemas.microsoft.com/office/powerpoint/2010/main" val="2806659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39AB1B-ABB2-E07D-86CB-014056817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B70D7D-178A-B0E4-E77A-5F6D45C439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53236"/>
            <a:ext cx="7632848" cy="6551528"/>
          </a:xfrm>
        </p:spPr>
      </p:pic>
    </p:spTree>
    <p:extLst>
      <p:ext uri="{BB962C8B-B14F-4D97-AF65-F5344CB8AC3E}">
        <p14:creationId xmlns:p14="http://schemas.microsoft.com/office/powerpoint/2010/main" val="484381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C0717E-67C4-D554-FFE0-67B46253B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4FF37D-85E0-C062-BBB6-4258835691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99856"/>
            <a:ext cx="7920880" cy="7152635"/>
          </a:xfrm>
        </p:spPr>
      </p:pic>
    </p:spTree>
    <p:extLst>
      <p:ext uri="{BB962C8B-B14F-4D97-AF65-F5344CB8AC3E}">
        <p14:creationId xmlns:p14="http://schemas.microsoft.com/office/powerpoint/2010/main" val="2688060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75694C-C860-AD22-2ABB-4CB9C6C98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B2AC74-BD30-4510-174C-C7B00ADBC0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90327"/>
            <a:ext cx="8208912" cy="6477345"/>
          </a:xfrm>
        </p:spPr>
      </p:pic>
    </p:spTree>
    <p:extLst>
      <p:ext uri="{BB962C8B-B14F-4D97-AF65-F5344CB8AC3E}">
        <p14:creationId xmlns:p14="http://schemas.microsoft.com/office/powerpoint/2010/main" val="845070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6A699A-ADC4-FDD3-3624-14E037D13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14E21A-112E-383C-CB88-F377D632C2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163396"/>
            <a:ext cx="6624736" cy="7229274"/>
          </a:xfrm>
        </p:spPr>
      </p:pic>
    </p:spTree>
    <p:extLst>
      <p:ext uri="{BB962C8B-B14F-4D97-AF65-F5344CB8AC3E}">
        <p14:creationId xmlns:p14="http://schemas.microsoft.com/office/powerpoint/2010/main" val="332471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C4C289-336B-D984-BA22-5D91F8AB7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195309-51A6-CA9D-4F60-1ED84E43FD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58534"/>
            <a:ext cx="5400600" cy="6920161"/>
          </a:xfrm>
        </p:spPr>
      </p:pic>
    </p:spTree>
    <p:extLst>
      <p:ext uri="{BB962C8B-B14F-4D97-AF65-F5344CB8AC3E}">
        <p14:creationId xmlns:p14="http://schemas.microsoft.com/office/powerpoint/2010/main" val="3782970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B17E4D-19BB-1D35-7BCE-17FC9AAE3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3438F5-C736-B8E4-18F5-1306F70B84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4084822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82E92A-3CC4-4F8F-2BE4-9EBC0FF5F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F4281B-F2F5-67A2-CCA6-61709B414D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45396"/>
            <a:ext cx="6190200" cy="6567208"/>
          </a:xfrm>
        </p:spPr>
      </p:pic>
    </p:spTree>
    <p:extLst>
      <p:ext uri="{BB962C8B-B14F-4D97-AF65-F5344CB8AC3E}">
        <p14:creationId xmlns:p14="http://schemas.microsoft.com/office/powerpoint/2010/main" val="849206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4F114E-1196-9A93-C250-CE488E85C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9C2614-557C-BF66-F396-812DEFE30C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9392"/>
            <a:ext cx="6764478" cy="6841640"/>
          </a:xfrm>
        </p:spPr>
      </p:pic>
    </p:spTree>
    <p:extLst>
      <p:ext uri="{BB962C8B-B14F-4D97-AF65-F5344CB8AC3E}">
        <p14:creationId xmlns:p14="http://schemas.microsoft.com/office/powerpoint/2010/main" val="2674995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D0C3D3-849A-86AF-3E53-0C45A18D0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46FC69-ED06-24E6-5F03-8B9D3502C2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669" y="335413"/>
            <a:ext cx="7102661" cy="6446438"/>
          </a:xfrm>
        </p:spPr>
      </p:pic>
    </p:spTree>
    <p:extLst>
      <p:ext uri="{BB962C8B-B14F-4D97-AF65-F5344CB8AC3E}">
        <p14:creationId xmlns:p14="http://schemas.microsoft.com/office/powerpoint/2010/main" val="668830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F570B8-337D-FA0A-F1CF-D3744B39C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8D4A47-2A8D-77A3-AA90-39EB5CED46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99392"/>
            <a:ext cx="7776864" cy="6762492"/>
          </a:xfrm>
        </p:spPr>
      </p:pic>
    </p:spTree>
    <p:extLst>
      <p:ext uri="{BB962C8B-B14F-4D97-AF65-F5344CB8AC3E}">
        <p14:creationId xmlns:p14="http://schemas.microsoft.com/office/powerpoint/2010/main" val="519057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E22F5B-7A2D-8361-A5CF-F1E5BD29F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3207C1-089E-81E4-0B78-5052FEC081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38663"/>
            <a:ext cx="5184576" cy="6958768"/>
          </a:xfrm>
        </p:spPr>
      </p:pic>
    </p:spTree>
    <p:extLst>
      <p:ext uri="{BB962C8B-B14F-4D97-AF65-F5344CB8AC3E}">
        <p14:creationId xmlns:p14="http://schemas.microsoft.com/office/powerpoint/2010/main" val="3667267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8FA47A-CDC0-7FC3-88BB-4B9B1D48D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8B547A-A7BD-AFD7-5AF7-B1BCFA3968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738" y="0"/>
            <a:ext cx="7507606" cy="6809875"/>
          </a:xfrm>
        </p:spPr>
      </p:pic>
    </p:spTree>
    <p:extLst>
      <p:ext uri="{BB962C8B-B14F-4D97-AF65-F5344CB8AC3E}">
        <p14:creationId xmlns:p14="http://schemas.microsoft.com/office/powerpoint/2010/main" val="1725140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E94490-080F-1EC1-F9BE-4E9EB84FF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D089C7-42C1-565A-16BE-1C06B3BDB3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7064029" cy="6996881"/>
          </a:xfrm>
        </p:spPr>
      </p:pic>
    </p:spTree>
    <p:extLst>
      <p:ext uri="{BB962C8B-B14F-4D97-AF65-F5344CB8AC3E}">
        <p14:creationId xmlns:p14="http://schemas.microsoft.com/office/powerpoint/2010/main" val="1236196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2D8140-7069-89E7-3DEE-97ED1FF59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1FA34B-BF30-7BEF-B3BE-9184EB53FF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95162"/>
            <a:ext cx="5148913" cy="7916649"/>
          </a:xfrm>
        </p:spPr>
      </p:pic>
    </p:spTree>
    <p:extLst>
      <p:ext uri="{BB962C8B-B14F-4D97-AF65-F5344CB8AC3E}">
        <p14:creationId xmlns:p14="http://schemas.microsoft.com/office/powerpoint/2010/main" val="1243988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ECFD4D-57EE-52FC-70E7-C6CDBEB32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13CEAD-DC43-599F-4305-8398C5B88C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3" y="-86324"/>
            <a:ext cx="5060417" cy="7763796"/>
          </a:xfrm>
        </p:spPr>
      </p:pic>
    </p:spTree>
    <p:extLst>
      <p:ext uri="{BB962C8B-B14F-4D97-AF65-F5344CB8AC3E}">
        <p14:creationId xmlns:p14="http://schemas.microsoft.com/office/powerpoint/2010/main" val="2055836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E2DBD9-3442-81C3-B5CF-D769E01B9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1005F2-FA4C-3D0D-5317-02F43B81AE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55285"/>
            <a:ext cx="8097305" cy="6547430"/>
          </a:xfrm>
        </p:spPr>
      </p:pic>
    </p:spTree>
    <p:extLst>
      <p:ext uri="{BB962C8B-B14F-4D97-AF65-F5344CB8AC3E}">
        <p14:creationId xmlns:p14="http://schemas.microsoft.com/office/powerpoint/2010/main" val="20997040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C470CF-1B62-472B-38DD-E987A4EBF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213FA6-11F7-A84F-2D31-90EFDE0ED4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92288"/>
            <a:ext cx="4680520" cy="6686458"/>
          </a:xfrm>
        </p:spPr>
      </p:pic>
    </p:spTree>
    <p:extLst>
      <p:ext uri="{BB962C8B-B14F-4D97-AF65-F5344CB8AC3E}">
        <p14:creationId xmlns:p14="http://schemas.microsoft.com/office/powerpoint/2010/main" val="1428464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EEFEDA-43DE-5985-2A02-B8D9E147E7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B7D4E4-BDE2-EABC-562A-77A44F99C5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16523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5EFA5-C891-AED5-0B8E-6CA438F20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EBFD00-D80A-F002-7104-FB963EFCDE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13506"/>
            <a:ext cx="8781740" cy="6430987"/>
          </a:xfrm>
        </p:spPr>
      </p:pic>
    </p:spTree>
    <p:extLst>
      <p:ext uri="{BB962C8B-B14F-4D97-AF65-F5344CB8AC3E}">
        <p14:creationId xmlns:p14="http://schemas.microsoft.com/office/powerpoint/2010/main" val="1199417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2C5EC9-B39A-E8FE-482D-F5CFAE945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F78ACA-E80C-430C-33D6-F35912BF6C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266048"/>
            <a:ext cx="7560840" cy="6325903"/>
          </a:xfrm>
        </p:spPr>
      </p:pic>
    </p:spTree>
    <p:extLst>
      <p:ext uri="{BB962C8B-B14F-4D97-AF65-F5344CB8AC3E}">
        <p14:creationId xmlns:p14="http://schemas.microsoft.com/office/powerpoint/2010/main" val="826802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7E69C3-B9DD-2E09-5A48-442C36757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6A07A5-9A41-E6FB-9AF6-950D96B62E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4728"/>
            <a:ext cx="4896544" cy="7186565"/>
          </a:xfrm>
        </p:spPr>
      </p:pic>
    </p:spTree>
    <p:extLst>
      <p:ext uri="{BB962C8B-B14F-4D97-AF65-F5344CB8AC3E}">
        <p14:creationId xmlns:p14="http://schemas.microsoft.com/office/powerpoint/2010/main" val="2665044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DFE3C5-A1D8-E825-9A83-3D8D16B5E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D35DBF-CC74-676F-FD37-781700207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919698" cy="6858000"/>
          </a:xfrm>
        </p:spPr>
      </p:pic>
    </p:spTree>
    <p:extLst>
      <p:ext uri="{BB962C8B-B14F-4D97-AF65-F5344CB8AC3E}">
        <p14:creationId xmlns:p14="http://schemas.microsoft.com/office/powerpoint/2010/main" val="2180304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16C30-80D3-19B1-564F-B5A37E3CF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E0D38A-7597-11D1-C341-FB79692DE0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215" y="0"/>
            <a:ext cx="6715238" cy="6741368"/>
          </a:xfrm>
        </p:spPr>
      </p:pic>
    </p:spTree>
    <p:extLst>
      <p:ext uri="{BB962C8B-B14F-4D97-AF65-F5344CB8AC3E}">
        <p14:creationId xmlns:p14="http://schemas.microsoft.com/office/powerpoint/2010/main" val="971815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2B6BA1-D5CD-C67F-382D-D3F588C65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746FF9-486D-3C96-FFF1-84F0FF8A50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050" y="0"/>
            <a:ext cx="6413499" cy="6858000"/>
          </a:xfrm>
        </p:spPr>
      </p:pic>
    </p:spTree>
    <p:extLst>
      <p:ext uri="{BB962C8B-B14F-4D97-AF65-F5344CB8AC3E}">
        <p14:creationId xmlns:p14="http://schemas.microsoft.com/office/powerpoint/2010/main" val="3731897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E98D3B-1D3A-51D9-C285-6CD7B31B8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25AFCB-27B7-5D14-347B-350ED7323A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7969"/>
            <a:ext cx="5313581" cy="6859167"/>
          </a:xfrm>
        </p:spPr>
      </p:pic>
    </p:spTree>
    <p:extLst>
      <p:ext uri="{BB962C8B-B14F-4D97-AF65-F5344CB8AC3E}">
        <p14:creationId xmlns:p14="http://schemas.microsoft.com/office/powerpoint/2010/main" val="3146791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E04347-FB67-1E42-3ED8-241E88BF0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E322DF-5B6F-FB4B-BD9A-3CE7B1060A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82420"/>
            <a:ext cx="9554546" cy="6210455"/>
          </a:xfrm>
        </p:spPr>
      </p:pic>
    </p:spTree>
    <p:extLst>
      <p:ext uri="{BB962C8B-B14F-4D97-AF65-F5344CB8AC3E}">
        <p14:creationId xmlns:p14="http://schemas.microsoft.com/office/powerpoint/2010/main" val="1747962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438DE1-FC39-2401-065B-B1D3A1499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98FC15-0E8B-8527-7C19-5BF4068F42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988" y="116632"/>
            <a:ext cx="5604276" cy="6744310"/>
          </a:xfrm>
        </p:spPr>
      </p:pic>
    </p:spTree>
    <p:extLst>
      <p:ext uri="{BB962C8B-B14F-4D97-AF65-F5344CB8AC3E}">
        <p14:creationId xmlns:p14="http://schemas.microsoft.com/office/powerpoint/2010/main" val="1192819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F1DD6A-9AE4-27C8-3484-4CB1BAF50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DF00F2-174C-A81E-C30B-18BA6DF43D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3142"/>
            <a:ext cx="6084920" cy="6767921"/>
          </a:xfrm>
        </p:spPr>
      </p:pic>
    </p:spTree>
    <p:extLst>
      <p:ext uri="{BB962C8B-B14F-4D97-AF65-F5344CB8AC3E}">
        <p14:creationId xmlns:p14="http://schemas.microsoft.com/office/powerpoint/2010/main" val="3411752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378FFE-2610-2825-EC4B-E7FF85FA7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8F3E64-653C-1034-1EE5-0B3B3C69B0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19273080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C44BEF-1484-7CDA-7894-F7251AA36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C11FE7-7152-8EAD-6449-1436E62C3B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5796020" cy="6927515"/>
          </a:xfrm>
        </p:spPr>
      </p:pic>
    </p:spTree>
    <p:extLst>
      <p:ext uri="{BB962C8B-B14F-4D97-AF65-F5344CB8AC3E}">
        <p14:creationId xmlns:p14="http://schemas.microsoft.com/office/powerpoint/2010/main" val="4532129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C981CF-06BE-E733-39C5-0B207D494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CE75F1-D120-5822-42D8-9BC07A4663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8856984" cy="6742045"/>
          </a:xfrm>
        </p:spPr>
      </p:pic>
    </p:spTree>
    <p:extLst>
      <p:ext uri="{BB962C8B-B14F-4D97-AF65-F5344CB8AC3E}">
        <p14:creationId xmlns:p14="http://schemas.microsoft.com/office/powerpoint/2010/main" val="7511061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EF22CF-2B85-39B1-6A17-04870C48B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43FAE66-5690-AFCF-5A02-C69362D9E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318" y="365124"/>
            <a:ext cx="5213490" cy="6492875"/>
          </a:xfrm>
        </p:spPr>
      </p:pic>
    </p:spTree>
    <p:extLst>
      <p:ext uri="{BB962C8B-B14F-4D97-AF65-F5344CB8AC3E}">
        <p14:creationId xmlns:p14="http://schemas.microsoft.com/office/powerpoint/2010/main" val="651258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681C8-B566-A681-1AF3-BE8E8ADBC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AE1994-A2C6-E6FF-B8C6-8DFD3615C4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340" y="-99392"/>
            <a:ext cx="5579924" cy="7142305"/>
          </a:xfrm>
        </p:spPr>
      </p:pic>
    </p:spTree>
    <p:extLst>
      <p:ext uri="{BB962C8B-B14F-4D97-AF65-F5344CB8AC3E}">
        <p14:creationId xmlns:p14="http://schemas.microsoft.com/office/powerpoint/2010/main" val="2581946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BAE9B5-663D-4D56-1A58-99E1914AF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>
            <a:extLst>
              <a:ext uri="{FF2B5EF4-FFF2-40B4-BE49-F238E27FC236}">
                <a16:creationId xmlns:a16="http://schemas.microsoft.com/office/drawing/2014/main" id="{B3387EDA-EB72-D3A9-DF65-8B94F98585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24046" cy="6864835"/>
          </a:xfrm>
        </p:spPr>
      </p:pic>
    </p:spTree>
    <p:extLst>
      <p:ext uri="{BB962C8B-B14F-4D97-AF65-F5344CB8AC3E}">
        <p14:creationId xmlns:p14="http://schemas.microsoft.com/office/powerpoint/2010/main" val="3476122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2F0CC1-B458-BA50-5792-FE88784D1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8BE56F-E938-4162-C4FE-C704ABFF34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829" y="116632"/>
            <a:ext cx="5187350" cy="6741368"/>
          </a:xfrm>
        </p:spPr>
      </p:pic>
    </p:spTree>
    <p:extLst>
      <p:ext uri="{BB962C8B-B14F-4D97-AF65-F5344CB8AC3E}">
        <p14:creationId xmlns:p14="http://schemas.microsoft.com/office/powerpoint/2010/main" val="3388640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530E3D-5729-6C93-5BAF-623C834D1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0C8CA48-E65E-DAE5-E6D3-0FF5EE8D0E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3004855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4504C7-A2E6-4005-CB32-078979DF0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6996D8-C956-79A5-97C5-E7E70CDFA4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704301" cy="6796191"/>
          </a:xfrm>
        </p:spPr>
      </p:pic>
    </p:spTree>
    <p:extLst>
      <p:ext uri="{BB962C8B-B14F-4D97-AF65-F5344CB8AC3E}">
        <p14:creationId xmlns:p14="http://schemas.microsoft.com/office/powerpoint/2010/main" val="681886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3DB869-40C7-94F4-5924-C10EC2DB1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B45FD1-E9A1-DBBD-A63E-FD380C50F6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802690" cy="692169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A9E5881-20F3-90F0-B564-3A19637588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124" y="5229200"/>
            <a:ext cx="1234827" cy="100197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C2EFCF8-049F-B2DC-90B8-A5D68E4037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843" y="5461961"/>
            <a:ext cx="1769773" cy="1001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356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>
        <p15:prstTrans prst="airplan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68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 62 -</dc:title>
  <dc:creator>Perroquet34740</dc:creator>
  <cp:lastModifiedBy>jean-louis BEYAERT</cp:lastModifiedBy>
  <cp:revision>7</cp:revision>
  <dcterms:created xsi:type="dcterms:W3CDTF">2024-11-24T16:18:08Z</dcterms:created>
  <dcterms:modified xsi:type="dcterms:W3CDTF">2024-11-24T18:21:25Z</dcterms:modified>
</cp:coreProperties>
</file>