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B0F-3F22-4987-9750-AC0A35AFE8E3}" type="datetimeFigureOut">
              <a:rPr lang="fr-FR" smtClean="0"/>
              <a:t>21/11/2024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B37C4-1587-4EBE-9327-1F7C375186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9835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B0F-3F22-4987-9750-AC0A35AFE8E3}" type="datetimeFigureOut">
              <a:rPr lang="fr-FR" smtClean="0"/>
              <a:t>21/11/2024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B37C4-1587-4EBE-9327-1F7C375186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972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B0F-3F22-4987-9750-AC0A35AFE8E3}" type="datetimeFigureOut">
              <a:rPr lang="fr-FR" smtClean="0"/>
              <a:t>21/11/2024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B37C4-1587-4EBE-9327-1F7C375186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51032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B0F-3F22-4987-9750-AC0A35AFE8E3}" type="datetimeFigureOut">
              <a:rPr lang="fr-FR" smtClean="0"/>
              <a:t>21/11/2024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B37C4-1587-4EBE-9327-1F7C375186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2936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B0F-3F22-4987-9750-AC0A35AFE8E3}" type="datetimeFigureOut">
              <a:rPr lang="fr-FR" smtClean="0"/>
              <a:t>21/11/2024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B37C4-1587-4EBE-9327-1F7C375186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45244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B0F-3F22-4987-9750-AC0A35AFE8E3}" type="datetimeFigureOut">
              <a:rPr lang="fr-FR" smtClean="0"/>
              <a:t>21/11/2024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B37C4-1587-4EBE-9327-1F7C375186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1321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B0F-3F22-4987-9750-AC0A35AFE8E3}" type="datetimeFigureOut">
              <a:rPr lang="fr-FR" smtClean="0"/>
              <a:t>21/11/2024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B37C4-1587-4EBE-9327-1F7C375186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8084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B0F-3F22-4987-9750-AC0A35AFE8E3}" type="datetimeFigureOut">
              <a:rPr lang="fr-FR" smtClean="0"/>
              <a:t>21/11/2024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B37C4-1587-4EBE-9327-1F7C375186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703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B0F-3F22-4987-9750-AC0A35AFE8E3}" type="datetimeFigureOut">
              <a:rPr lang="fr-FR" smtClean="0"/>
              <a:t>21/11/2024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B37C4-1587-4EBE-9327-1F7C375186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933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B0F-3F22-4987-9750-AC0A35AFE8E3}" type="datetimeFigureOut">
              <a:rPr lang="fr-FR" smtClean="0"/>
              <a:t>21/11/2024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B37C4-1587-4EBE-9327-1F7C375186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6766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70B0F-3F22-4987-9750-AC0A35AFE8E3}" type="datetimeFigureOut">
              <a:rPr lang="fr-FR" smtClean="0"/>
              <a:t>21/11/2024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B37C4-1587-4EBE-9327-1F7C375186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855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670B0F-3F22-4987-9750-AC0A35AFE8E3}" type="datetimeFigureOut">
              <a:rPr lang="fr-FR" smtClean="0"/>
              <a:t>21/11/2024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B37C4-1587-4EBE-9327-1F7C3751865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34610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A9492A-61C5-F73A-7649-4FEA06278A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8AAB61-766F-4507-A409-E4C3A2F5A8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945" y="116632"/>
            <a:ext cx="6030543" cy="6741368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3130273-D2E7-BE5B-E2F1-C3EB908F6E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4432" y="4941168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358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  <p:sndAc>
          <p:stSnd loop="1">
            <p:snd r:embed="rId2" name="Le P'tit Quinquin.wav"/>
          </p:stSnd>
        </p:sndAc>
      </p:transition>
    </mc:Choice>
    <mc:Fallback>
      <p:transition spd="slow">
        <p:fade/>
        <p:sndAc>
          <p:stSnd loop="1">
            <p:snd r:embed="rId2" name="Le P'tit Quinqui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BF75BB-889F-903C-287D-DE2207CF4B0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00D4328-56D9-626F-BAE5-432840D854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21316D1-3D48-5306-3E26-D86ED1BEED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9224" y="-99392"/>
            <a:ext cx="5948571" cy="69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9373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5C71E5-2DD0-F290-DF81-BFCBDBD8DB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34CAFC-6CDB-668B-9D94-C61E1608B5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277" y="26937"/>
            <a:ext cx="8005446" cy="6858000"/>
          </a:xfrm>
        </p:spPr>
      </p:pic>
    </p:spTree>
    <p:extLst>
      <p:ext uri="{BB962C8B-B14F-4D97-AF65-F5344CB8AC3E}">
        <p14:creationId xmlns:p14="http://schemas.microsoft.com/office/powerpoint/2010/main" val="469906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C2BB69-7DC7-657B-F3C0-4EFFD26738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5DC060-7FA1-B966-BFED-09E5025FB0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721" y="0"/>
            <a:ext cx="6790607" cy="7079011"/>
          </a:xfrm>
        </p:spPr>
      </p:pic>
    </p:spTree>
    <p:extLst>
      <p:ext uri="{BB962C8B-B14F-4D97-AF65-F5344CB8AC3E}">
        <p14:creationId xmlns:p14="http://schemas.microsoft.com/office/powerpoint/2010/main" val="4268163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38012E-1474-022D-B59C-C47B9099E5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FBF5AA-FA0D-3945-6404-60E4A0AEE7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7175443" cy="7749480"/>
          </a:xfrm>
        </p:spPr>
      </p:pic>
    </p:spTree>
    <p:extLst>
      <p:ext uri="{BB962C8B-B14F-4D97-AF65-F5344CB8AC3E}">
        <p14:creationId xmlns:p14="http://schemas.microsoft.com/office/powerpoint/2010/main" val="2733855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2516AC-90E7-1E8B-D3F8-9D1BF7A19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39376E-1E7F-3759-EC25-E7C9EE6B9B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12" y="365124"/>
            <a:ext cx="9751337" cy="6492875"/>
          </a:xfrm>
        </p:spPr>
      </p:pic>
    </p:spTree>
    <p:extLst>
      <p:ext uri="{BB962C8B-B14F-4D97-AF65-F5344CB8AC3E}">
        <p14:creationId xmlns:p14="http://schemas.microsoft.com/office/powerpoint/2010/main" val="4463029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184F41-3876-6E02-8915-DC0E1040E5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2625C8-3AF3-AC48-8AB5-38C684B7BC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834" y="116632"/>
            <a:ext cx="5698438" cy="6810883"/>
          </a:xfrm>
        </p:spPr>
      </p:pic>
    </p:spTree>
    <p:extLst>
      <p:ext uri="{BB962C8B-B14F-4D97-AF65-F5344CB8AC3E}">
        <p14:creationId xmlns:p14="http://schemas.microsoft.com/office/powerpoint/2010/main" val="4241034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D01291-3860-7E46-3198-5D02A58D66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D3213E-1D97-1C3C-79AC-EFC88A72D5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2128" y="721853"/>
            <a:ext cx="7787743" cy="6120680"/>
          </a:xfrm>
        </p:spPr>
      </p:pic>
    </p:spTree>
    <p:extLst>
      <p:ext uri="{BB962C8B-B14F-4D97-AF65-F5344CB8AC3E}">
        <p14:creationId xmlns:p14="http://schemas.microsoft.com/office/powerpoint/2010/main" val="4695796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62CA29-3525-824B-1A9A-0573AB852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FB2094-146C-DDFB-1314-C611FFEDF1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99392"/>
            <a:ext cx="6720358" cy="6873674"/>
          </a:xfrm>
        </p:spPr>
      </p:pic>
    </p:spTree>
    <p:extLst>
      <p:ext uri="{BB962C8B-B14F-4D97-AF65-F5344CB8AC3E}">
        <p14:creationId xmlns:p14="http://schemas.microsoft.com/office/powerpoint/2010/main" val="4279299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747000-9216-382D-3AED-63B76DE060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39CF39-A589-B3D9-4A3D-0824543634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0" y="116632"/>
            <a:ext cx="5411985" cy="6764982"/>
          </a:xfrm>
        </p:spPr>
      </p:pic>
    </p:spTree>
    <p:extLst>
      <p:ext uri="{BB962C8B-B14F-4D97-AF65-F5344CB8AC3E}">
        <p14:creationId xmlns:p14="http://schemas.microsoft.com/office/powerpoint/2010/main" val="32817621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D24430-C9EF-D988-E39B-2776C2FED9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DD7599-547A-B17F-FC19-3753DA1D08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88640"/>
            <a:ext cx="8469028" cy="6669360"/>
          </a:xfrm>
        </p:spPr>
      </p:pic>
    </p:spTree>
    <p:extLst>
      <p:ext uri="{BB962C8B-B14F-4D97-AF65-F5344CB8AC3E}">
        <p14:creationId xmlns:p14="http://schemas.microsoft.com/office/powerpoint/2010/main" val="137768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D95D9E-B609-98C8-0736-FAA426259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A28C01-C4A0-4E80-7FAF-7F6417A42C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721" y="0"/>
            <a:ext cx="6062703" cy="6858000"/>
          </a:xfrm>
        </p:spPr>
      </p:pic>
    </p:spTree>
    <p:extLst>
      <p:ext uri="{BB962C8B-B14F-4D97-AF65-F5344CB8AC3E}">
        <p14:creationId xmlns:p14="http://schemas.microsoft.com/office/powerpoint/2010/main" val="3572140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E2C8D1-7F9B-F3AC-CBB4-324C84B073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E6F4E49-121D-EB8A-CD83-E54F0BB3CD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176" y="0"/>
            <a:ext cx="4978055" cy="6892691"/>
          </a:xfrm>
        </p:spPr>
      </p:pic>
    </p:spTree>
    <p:extLst>
      <p:ext uri="{BB962C8B-B14F-4D97-AF65-F5344CB8AC3E}">
        <p14:creationId xmlns:p14="http://schemas.microsoft.com/office/powerpoint/2010/main" val="6283531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67C57B-DB47-2ABA-8D2C-70E3D6F410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CE707E-7280-903D-A0BC-1BB46822FB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826" y="116632"/>
            <a:ext cx="4541390" cy="6792678"/>
          </a:xfrm>
        </p:spPr>
      </p:pic>
    </p:spTree>
    <p:extLst>
      <p:ext uri="{BB962C8B-B14F-4D97-AF65-F5344CB8AC3E}">
        <p14:creationId xmlns:p14="http://schemas.microsoft.com/office/powerpoint/2010/main" val="1840704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492833-48B5-39EB-3F6E-1D390E519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BEE4C8-0FCF-24D1-3477-4AA819DB0F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754" y="0"/>
            <a:ext cx="5757518" cy="6961562"/>
          </a:xfrm>
        </p:spPr>
      </p:pic>
    </p:spTree>
    <p:extLst>
      <p:ext uri="{BB962C8B-B14F-4D97-AF65-F5344CB8AC3E}">
        <p14:creationId xmlns:p14="http://schemas.microsoft.com/office/powerpoint/2010/main" val="31277254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929CD5-995F-8420-9421-7E97C9804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B53C93-C7C8-0F1B-F334-A6677762B2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117" y="0"/>
            <a:ext cx="4959115" cy="6911768"/>
          </a:xfrm>
        </p:spPr>
      </p:pic>
    </p:spTree>
    <p:extLst>
      <p:ext uri="{BB962C8B-B14F-4D97-AF65-F5344CB8AC3E}">
        <p14:creationId xmlns:p14="http://schemas.microsoft.com/office/powerpoint/2010/main" val="150735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ED6B44-35D8-D6E2-486D-96AD219E7A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621366-DA93-7016-0DEE-5B3D5FF5CD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1068" y="188640"/>
            <a:ext cx="6866005" cy="6552728"/>
          </a:xfrm>
        </p:spPr>
      </p:pic>
    </p:spTree>
    <p:extLst>
      <p:ext uri="{BB962C8B-B14F-4D97-AF65-F5344CB8AC3E}">
        <p14:creationId xmlns:p14="http://schemas.microsoft.com/office/powerpoint/2010/main" val="516950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7AA68E-B1E6-A227-C9ED-DC38AEC379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A8D9BC-E43B-5921-3089-E0955D115F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288751"/>
            <a:ext cx="8195673" cy="6386239"/>
          </a:xfrm>
        </p:spPr>
      </p:pic>
    </p:spTree>
    <p:extLst>
      <p:ext uri="{BB962C8B-B14F-4D97-AF65-F5344CB8AC3E}">
        <p14:creationId xmlns:p14="http://schemas.microsoft.com/office/powerpoint/2010/main" val="1438045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B022BE-9EE0-8EEB-C4B7-7AB1654ED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87B0EE-6C10-AC25-D499-9606B5AFF8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988" y="116632"/>
            <a:ext cx="5604276" cy="6744310"/>
          </a:xfrm>
        </p:spPr>
      </p:pic>
    </p:spTree>
    <p:extLst>
      <p:ext uri="{BB962C8B-B14F-4D97-AF65-F5344CB8AC3E}">
        <p14:creationId xmlns:p14="http://schemas.microsoft.com/office/powerpoint/2010/main" val="5367236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FEA022-B787-ABD3-1BC2-094D0F0A0B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087ADE-BEBC-7DDF-192F-D123323909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876" y="620688"/>
            <a:ext cx="8533548" cy="6115710"/>
          </a:xfrm>
        </p:spPr>
      </p:pic>
    </p:spTree>
    <p:extLst>
      <p:ext uri="{BB962C8B-B14F-4D97-AF65-F5344CB8AC3E}">
        <p14:creationId xmlns:p14="http://schemas.microsoft.com/office/powerpoint/2010/main" val="2927675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0CE19F-55CA-7B41-0A39-BC3B5D2BB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1F82D4-A043-7AF1-F415-B283C802FF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055" y="116632"/>
            <a:ext cx="6780036" cy="6741368"/>
          </a:xfrm>
        </p:spPr>
      </p:pic>
    </p:spTree>
    <p:extLst>
      <p:ext uri="{BB962C8B-B14F-4D97-AF65-F5344CB8AC3E}">
        <p14:creationId xmlns:p14="http://schemas.microsoft.com/office/powerpoint/2010/main" val="3013739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2F3002-23EC-9D0B-7578-0673B3055D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CA243D-5352-09FA-E7EB-C4A773AD58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771743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6BE581-CB7D-F5AA-0CFC-8CB48E86A9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B2D8EB-A18B-9BB1-4E8F-5914632D35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30031"/>
            <a:ext cx="5328592" cy="6834268"/>
          </a:xfrm>
        </p:spPr>
      </p:pic>
    </p:spTree>
    <p:extLst>
      <p:ext uri="{BB962C8B-B14F-4D97-AF65-F5344CB8AC3E}">
        <p14:creationId xmlns:p14="http://schemas.microsoft.com/office/powerpoint/2010/main" val="2427886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DE6EF4-5801-BBCD-5BC5-ABEEA2766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FC4E8E-E19F-53A2-0102-6C3D9F5D61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564" y="0"/>
            <a:ext cx="6996290" cy="6669360"/>
          </a:xfrm>
        </p:spPr>
      </p:pic>
    </p:spTree>
    <p:extLst>
      <p:ext uri="{BB962C8B-B14F-4D97-AF65-F5344CB8AC3E}">
        <p14:creationId xmlns:p14="http://schemas.microsoft.com/office/powerpoint/2010/main" val="1575359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A7DE1D-5313-7DD9-9D9F-B24DB5611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956B4F8-5FBC-795D-7553-755E146E35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354" y="260648"/>
            <a:ext cx="7560840" cy="7560840"/>
          </a:xfrm>
        </p:spPr>
      </p:pic>
    </p:spTree>
    <p:extLst>
      <p:ext uri="{BB962C8B-B14F-4D97-AF65-F5344CB8AC3E}">
        <p14:creationId xmlns:p14="http://schemas.microsoft.com/office/powerpoint/2010/main" val="13211716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45640C-9DD7-97B8-8752-751BE228E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17BA2C-C9F9-6E38-7096-D49D4B1E7C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361" y="260648"/>
            <a:ext cx="7824490" cy="7200800"/>
          </a:xfrm>
        </p:spPr>
      </p:pic>
    </p:spTree>
    <p:extLst>
      <p:ext uri="{BB962C8B-B14F-4D97-AF65-F5344CB8AC3E}">
        <p14:creationId xmlns:p14="http://schemas.microsoft.com/office/powerpoint/2010/main" val="3808382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6BB73D-D92B-AE53-A516-03D4354018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D5DD4D0-1DC1-7212-B418-D9D24F585C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620" y="365125"/>
            <a:ext cx="5881659" cy="6362480"/>
          </a:xfrm>
        </p:spPr>
      </p:pic>
    </p:spTree>
    <p:extLst>
      <p:ext uri="{BB962C8B-B14F-4D97-AF65-F5344CB8AC3E}">
        <p14:creationId xmlns:p14="http://schemas.microsoft.com/office/powerpoint/2010/main" val="3223243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D9BE41-EBD7-9CEF-DAD9-EDF50722C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547423-69DC-D302-48D7-08A825C31B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231" y="0"/>
            <a:ext cx="5856041" cy="6875978"/>
          </a:xfrm>
        </p:spPr>
      </p:pic>
    </p:spTree>
    <p:extLst>
      <p:ext uri="{BB962C8B-B14F-4D97-AF65-F5344CB8AC3E}">
        <p14:creationId xmlns:p14="http://schemas.microsoft.com/office/powerpoint/2010/main" val="26764015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B09725-DD92-734A-E104-897AC24B25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C83F70-9959-1B5F-595C-1B8052C8F4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5541" y="-778630"/>
            <a:ext cx="7720918" cy="7632848"/>
          </a:xfrm>
        </p:spPr>
      </p:pic>
    </p:spTree>
    <p:extLst>
      <p:ext uri="{BB962C8B-B14F-4D97-AF65-F5344CB8AC3E}">
        <p14:creationId xmlns:p14="http://schemas.microsoft.com/office/powerpoint/2010/main" val="2336658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75296A-9B69-BCA3-890D-47599B621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53B7A8E-FFE4-E606-A29A-37D4DD7159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57823"/>
            <a:ext cx="6866456" cy="6892566"/>
          </a:xfrm>
        </p:spPr>
      </p:pic>
    </p:spTree>
    <p:extLst>
      <p:ext uri="{BB962C8B-B14F-4D97-AF65-F5344CB8AC3E}">
        <p14:creationId xmlns:p14="http://schemas.microsoft.com/office/powerpoint/2010/main" val="1570605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DA8C6F-FACC-388E-EAFA-89BEFC79E4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D1378D-B8D7-545E-004C-F3FA247E1C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4241135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0D7456-4D08-5D90-D993-B4CC44840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FE6DE9-7802-00C2-309A-8E5D86CA6A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8696" y="0"/>
            <a:ext cx="5705575" cy="7008768"/>
          </a:xfrm>
        </p:spPr>
      </p:pic>
    </p:spTree>
    <p:extLst>
      <p:ext uri="{BB962C8B-B14F-4D97-AF65-F5344CB8AC3E}">
        <p14:creationId xmlns:p14="http://schemas.microsoft.com/office/powerpoint/2010/main" val="1244998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B08106-A81B-E45A-DF40-AACCC872D1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A0460D-B6D5-84C1-D7E5-70C861FB35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2657"/>
            <a:ext cx="7055019" cy="6880657"/>
          </a:xfrm>
        </p:spPr>
      </p:pic>
    </p:spTree>
    <p:extLst>
      <p:ext uri="{BB962C8B-B14F-4D97-AF65-F5344CB8AC3E}">
        <p14:creationId xmlns:p14="http://schemas.microsoft.com/office/powerpoint/2010/main" val="3166487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7EACF0-834F-9C5C-F6F0-E4C8D13CD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70C09E-2046-4537-AA41-5A1F248898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4410" y="0"/>
            <a:ext cx="6867933" cy="7286218"/>
          </a:xfrm>
        </p:spPr>
      </p:pic>
    </p:spTree>
    <p:extLst>
      <p:ext uri="{BB962C8B-B14F-4D97-AF65-F5344CB8AC3E}">
        <p14:creationId xmlns:p14="http://schemas.microsoft.com/office/powerpoint/2010/main" val="2605159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A4BD13-36C8-81B4-7E44-6243C9785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B2D2C1-412F-2670-7921-7A6938B429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5123" y="0"/>
            <a:ext cx="5425133" cy="6955593"/>
          </a:xfrm>
        </p:spPr>
      </p:pic>
    </p:spTree>
    <p:extLst>
      <p:ext uri="{BB962C8B-B14F-4D97-AF65-F5344CB8AC3E}">
        <p14:creationId xmlns:p14="http://schemas.microsoft.com/office/powerpoint/2010/main" val="2492791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CFC41-9FA6-ECFF-FC40-4805A2F1B1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0C5777-7D35-06FE-A6A2-1450DC581B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53023"/>
            <a:ext cx="5040560" cy="6939204"/>
          </a:xfrm>
        </p:spPr>
      </p:pic>
    </p:spTree>
    <p:extLst>
      <p:ext uri="{BB962C8B-B14F-4D97-AF65-F5344CB8AC3E}">
        <p14:creationId xmlns:p14="http://schemas.microsoft.com/office/powerpoint/2010/main" val="3721150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6EA151-4824-16D8-B468-DB8B18BD4E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F70B77-9C2E-EF4B-E200-DCD7791BD7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18760"/>
            <a:ext cx="9630718" cy="6420479"/>
          </a:xfrm>
        </p:spPr>
      </p:pic>
    </p:spTree>
    <p:extLst>
      <p:ext uri="{BB962C8B-B14F-4D97-AF65-F5344CB8AC3E}">
        <p14:creationId xmlns:p14="http://schemas.microsoft.com/office/powerpoint/2010/main" val="28416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74147B-E258-D050-7550-3A5509A37C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A29711-9ACC-4E83-757D-84E096149F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2876" y="0"/>
            <a:ext cx="4971356" cy="6899412"/>
          </a:xfrm>
        </p:spPr>
      </p:pic>
    </p:spTree>
    <p:extLst>
      <p:ext uri="{BB962C8B-B14F-4D97-AF65-F5344CB8AC3E}">
        <p14:creationId xmlns:p14="http://schemas.microsoft.com/office/powerpoint/2010/main" val="1169453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78EF9E-B0DA-1879-A0F4-FBF58DB8E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81AB90-59CF-63E6-7392-F2B3E347BF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152" y="0"/>
            <a:ext cx="5278095" cy="6933772"/>
          </a:xfrm>
        </p:spPr>
      </p:pic>
    </p:spTree>
    <p:extLst>
      <p:ext uri="{BB962C8B-B14F-4D97-AF65-F5344CB8AC3E}">
        <p14:creationId xmlns:p14="http://schemas.microsoft.com/office/powerpoint/2010/main" val="17273706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18FE48-98D8-86AC-9EC6-F4ABEC5AC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A3FF46-EAF3-B536-D546-814A130307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790" y="0"/>
            <a:ext cx="5185450" cy="6858535"/>
          </a:xfrm>
        </p:spPr>
      </p:pic>
    </p:spTree>
    <p:extLst>
      <p:ext uri="{BB962C8B-B14F-4D97-AF65-F5344CB8AC3E}">
        <p14:creationId xmlns:p14="http://schemas.microsoft.com/office/powerpoint/2010/main" val="260977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A25AF9-773D-FB8A-8862-D9D26E04A1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F7F858-7C2A-07AA-522D-24A8ECEB23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8255" y="0"/>
            <a:ext cx="6262041" cy="6964438"/>
          </a:xfrm>
        </p:spPr>
      </p:pic>
    </p:spTree>
    <p:extLst>
      <p:ext uri="{BB962C8B-B14F-4D97-AF65-F5344CB8AC3E}">
        <p14:creationId xmlns:p14="http://schemas.microsoft.com/office/powerpoint/2010/main" val="210221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016BE4-862C-2F30-4EFE-6E7340E750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DF09908B-1D59-6DE9-BB06-2A4F6B2905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4866" y="0"/>
            <a:ext cx="5141374" cy="6900781"/>
          </a:xfrm>
        </p:spPr>
      </p:pic>
    </p:spTree>
    <p:extLst>
      <p:ext uri="{BB962C8B-B14F-4D97-AF65-F5344CB8AC3E}">
        <p14:creationId xmlns:p14="http://schemas.microsoft.com/office/powerpoint/2010/main" val="2021541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F619F8-15E8-D50B-0ABD-67DE752F85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41E72E-E878-9537-4924-C0E726826F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2108" y="0"/>
            <a:ext cx="7033845" cy="6858000"/>
          </a:xfrm>
        </p:spPr>
      </p:pic>
    </p:spTree>
    <p:extLst>
      <p:ext uri="{BB962C8B-B14F-4D97-AF65-F5344CB8AC3E}">
        <p14:creationId xmlns:p14="http://schemas.microsoft.com/office/powerpoint/2010/main" val="25634691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244DEF-9316-2EDC-048F-2FF8F9F8F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49B81F-96B3-A2B5-8604-FF5F29210B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897" y="-1251520"/>
            <a:ext cx="5154311" cy="8249173"/>
          </a:xfrm>
        </p:spPr>
      </p:pic>
    </p:spTree>
    <p:extLst>
      <p:ext uri="{BB962C8B-B14F-4D97-AF65-F5344CB8AC3E}">
        <p14:creationId xmlns:p14="http://schemas.microsoft.com/office/powerpoint/2010/main" val="4198374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D88ABF-5E30-79C0-F7CC-D4697173D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812C79-47BC-02C8-3EA9-996CF84650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28828"/>
            <a:ext cx="4824536" cy="6824491"/>
          </a:xfrm>
        </p:spPr>
      </p:pic>
    </p:spTree>
    <p:extLst>
      <p:ext uri="{BB962C8B-B14F-4D97-AF65-F5344CB8AC3E}">
        <p14:creationId xmlns:p14="http://schemas.microsoft.com/office/powerpoint/2010/main" val="1490897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3A14ED-8356-12D1-AE67-A2331A0BE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4A8F23-222D-39DE-0208-469F1662FC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492" y="116632"/>
            <a:ext cx="7102843" cy="6765256"/>
          </a:xfrm>
        </p:spPr>
      </p:pic>
    </p:spTree>
    <p:extLst>
      <p:ext uri="{BB962C8B-B14F-4D97-AF65-F5344CB8AC3E}">
        <p14:creationId xmlns:p14="http://schemas.microsoft.com/office/powerpoint/2010/main" val="3696734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A2C739-6DB5-4876-E323-9C31AF9349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EF63C8-EE81-3466-5A43-3A5CCC1DE6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475656"/>
            <a:ext cx="5822900" cy="9121807"/>
          </a:xfrm>
        </p:spPr>
      </p:pic>
    </p:spTree>
    <p:extLst>
      <p:ext uri="{BB962C8B-B14F-4D97-AF65-F5344CB8AC3E}">
        <p14:creationId xmlns:p14="http://schemas.microsoft.com/office/powerpoint/2010/main" val="1142243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F74D04-ED32-4E48-B036-F0DDF4C31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A36EF6E-90AF-91EB-8BAC-61BE28B707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091641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FF5860-5019-ACF8-E122-F853768AB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-66278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552E44-ADF7-53A2-1642-2ADFC400DB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914" y="0"/>
            <a:ext cx="5737350" cy="6830180"/>
          </a:xfrm>
        </p:spPr>
      </p:pic>
    </p:spTree>
    <p:extLst>
      <p:ext uri="{BB962C8B-B14F-4D97-AF65-F5344CB8AC3E}">
        <p14:creationId xmlns:p14="http://schemas.microsoft.com/office/powerpoint/2010/main" val="1071680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5F796E-4ADB-743C-F398-9BA95FB7B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7610A8-47E1-1A4D-3556-7EFE72A5BB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4676" y="0"/>
            <a:ext cx="4887548" cy="6810976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120A00C-2FA2-5545-C923-C07E2B9BD4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3792" y="5607760"/>
            <a:ext cx="1090811" cy="885115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313942D6-E449-FD9A-0776-D64AABEC15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71" y="5607760"/>
            <a:ext cx="1563367" cy="885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244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33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N°61</dc:title>
  <dc:creator>Perroquet34740</dc:creator>
  <cp:lastModifiedBy>jean-louis BEYAERT</cp:lastModifiedBy>
  <cp:revision>3</cp:revision>
  <dcterms:created xsi:type="dcterms:W3CDTF">2024-11-21T10:26:02Z</dcterms:created>
  <dcterms:modified xsi:type="dcterms:W3CDTF">2024-11-21T10:59:11Z</dcterms:modified>
</cp:coreProperties>
</file>