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5" autoAdjust="0"/>
    <p:restoredTop sz="94660"/>
  </p:normalViewPr>
  <p:slideViewPr>
    <p:cSldViewPr>
      <p:cViewPr varScale="1">
        <p:scale>
          <a:sx n="83" d="100"/>
          <a:sy n="83" d="100"/>
        </p:scale>
        <p:origin x="85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20C2C-DEA5-4C5D-83FC-09909B74A42E}" type="datetimeFigureOut">
              <a:rPr lang="fr-FR" smtClean="0"/>
              <a:t>16/11/2024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2AEDA-8BDB-429D-BD87-26C7126B4D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59884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20C2C-DEA5-4C5D-83FC-09909B74A42E}" type="datetimeFigureOut">
              <a:rPr lang="fr-FR" smtClean="0"/>
              <a:t>16/11/2024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2AEDA-8BDB-429D-BD87-26C7126B4D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29399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20C2C-DEA5-4C5D-83FC-09909B74A42E}" type="datetimeFigureOut">
              <a:rPr lang="fr-FR" smtClean="0"/>
              <a:t>16/11/2024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2AEDA-8BDB-429D-BD87-26C7126B4D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50383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20C2C-DEA5-4C5D-83FC-09909B74A42E}" type="datetimeFigureOut">
              <a:rPr lang="fr-FR" smtClean="0"/>
              <a:t>16/11/2024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2AEDA-8BDB-429D-BD87-26C7126B4D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07592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20C2C-DEA5-4C5D-83FC-09909B74A42E}" type="datetimeFigureOut">
              <a:rPr lang="fr-FR" smtClean="0"/>
              <a:t>16/11/2024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2AEDA-8BDB-429D-BD87-26C7126B4D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784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20C2C-DEA5-4C5D-83FC-09909B74A42E}" type="datetimeFigureOut">
              <a:rPr lang="fr-FR" smtClean="0"/>
              <a:t>16/11/2024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2AEDA-8BDB-429D-BD87-26C7126B4D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53585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20C2C-DEA5-4C5D-83FC-09909B74A42E}" type="datetimeFigureOut">
              <a:rPr lang="fr-FR" smtClean="0"/>
              <a:t>16/11/2024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2AEDA-8BDB-429D-BD87-26C7126B4D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51510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20C2C-DEA5-4C5D-83FC-09909B74A42E}" type="datetimeFigureOut">
              <a:rPr lang="fr-FR" smtClean="0"/>
              <a:t>16/11/2024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2AEDA-8BDB-429D-BD87-26C7126B4D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06559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20C2C-DEA5-4C5D-83FC-09909B74A42E}" type="datetimeFigureOut">
              <a:rPr lang="fr-FR" smtClean="0"/>
              <a:t>16/11/2024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2AEDA-8BDB-429D-BD87-26C7126B4D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06289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20C2C-DEA5-4C5D-83FC-09909B74A42E}" type="datetimeFigureOut">
              <a:rPr lang="fr-FR" smtClean="0"/>
              <a:t>16/11/2024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2AEDA-8BDB-429D-BD87-26C7126B4D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2274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20C2C-DEA5-4C5D-83FC-09909B74A42E}" type="datetimeFigureOut">
              <a:rPr lang="fr-FR" smtClean="0"/>
              <a:t>16/11/2024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2AEDA-8BDB-429D-BD87-26C7126B4D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01315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F20C2C-DEA5-4C5D-83FC-09909B74A42E}" type="datetimeFigureOut">
              <a:rPr lang="fr-FR" smtClean="0"/>
              <a:t>16/11/2024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62AEDA-8BDB-429D-BD87-26C7126B4D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464999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150C07-AED1-3628-C5B4-D8DB898909D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10D9E64-2C86-429E-C03A-9F4F82194E2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2EF961DA-83D9-A926-7B88-5ACC614D7D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4132" y="0"/>
            <a:ext cx="5935844" cy="6669360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B3A0E628-B35D-03B9-906A-1EA4450EE09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2286" y="5202238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54777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  <p:sndAc>
          <p:stSnd loop="1">
            <p:snd r:embed="rId2" name="Ch'nord.wav"/>
          </p:stSnd>
        </p:sndAc>
      </p:transition>
    </mc:Choice>
    <mc:Fallback>
      <p:transition spd="slow">
        <p:fade/>
        <p:sndAc>
          <p:stSnd loop="1">
            <p:snd r:embed="rId2" name="Ch'nord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D0B2AE-FCA4-2843-9F70-5F94F2B2E1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787617B-0221-9446-3415-B8C1E24455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5193" y="116632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40452803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F62968-6CF2-2ED6-0160-8813132CAE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080F8B4-5DE2-9700-6A73-D6C7FDC612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24396"/>
            <a:ext cx="6330986" cy="6908719"/>
          </a:xfrm>
        </p:spPr>
      </p:pic>
    </p:spTree>
    <p:extLst>
      <p:ext uri="{BB962C8B-B14F-4D97-AF65-F5344CB8AC3E}">
        <p14:creationId xmlns:p14="http://schemas.microsoft.com/office/powerpoint/2010/main" val="28096220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CBC2F5-86AF-E992-9D1D-B8EB9FCD91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1F7734D-CCDF-C846-5AA5-483310E8A3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767" y="0"/>
            <a:ext cx="5017117" cy="6858000"/>
          </a:xfrm>
        </p:spPr>
      </p:pic>
    </p:spTree>
    <p:extLst>
      <p:ext uri="{BB962C8B-B14F-4D97-AF65-F5344CB8AC3E}">
        <p14:creationId xmlns:p14="http://schemas.microsoft.com/office/powerpoint/2010/main" val="29620762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FD407B-5CE0-2BE8-C7C4-3D97DDC299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9231854-AB79-AA89-6D32-74DB92601B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1568" y="0"/>
            <a:ext cx="5986719" cy="7057036"/>
          </a:xfrm>
        </p:spPr>
      </p:pic>
    </p:spTree>
    <p:extLst>
      <p:ext uri="{BB962C8B-B14F-4D97-AF65-F5344CB8AC3E}">
        <p14:creationId xmlns:p14="http://schemas.microsoft.com/office/powerpoint/2010/main" val="1233352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A53AAF-251D-C343-A7FE-F634E6C164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4C2D203-C7EA-4A18-6104-8D0C94F5D6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0"/>
            <a:ext cx="5090184" cy="8469560"/>
          </a:xfrm>
        </p:spPr>
      </p:pic>
    </p:spTree>
    <p:extLst>
      <p:ext uri="{BB962C8B-B14F-4D97-AF65-F5344CB8AC3E}">
        <p14:creationId xmlns:p14="http://schemas.microsoft.com/office/powerpoint/2010/main" val="12317581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60E496-1EBE-DAF1-E10A-DBE42FFD32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075FBB5-350D-26FE-B857-ABE352573D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3570" y="0"/>
            <a:ext cx="5001504" cy="7749480"/>
          </a:xfrm>
        </p:spPr>
      </p:pic>
    </p:spTree>
    <p:extLst>
      <p:ext uri="{BB962C8B-B14F-4D97-AF65-F5344CB8AC3E}">
        <p14:creationId xmlns:p14="http://schemas.microsoft.com/office/powerpoint/2010/main" val="35611281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B42114-BBA9-65DD-4011-794E05BAC7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38B0F37-8170-61B7-D1BD-EFC69B77E1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486400" cy="6858000"/>
          </a:xfrm>
        </p:spPr>
      </p:pic>
    </p:spTree>
    <p:extLst>
      <p:ext uri="{BB962C8B-B14F-4D97-AF65-F5344CB8AC3E}">
        <p14:creationId xmlns:p14="http://schemas.microsoft.com/office/powerpoint/2010/main" val="36054153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29D895-3C66-09D8-F830-75CF300445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B926C3B-125B-84CE-3182-6D7C25D236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255365"/>
            <a:ext cx="7586378" cy="6347270"/>
          </a:xfrm>
        </p:spPr>
      </p:pic>
    </p:spTree>
    <p:extLst>
      <p:ext uri="{BB962C8B-B14F-4D97-AF65-F5344CB8AC3E}">
        <p14:creationId xmlns:p14="http://schemas.microsoft.com/office/powerpoint/2010/main" val="27396946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954179-6B51-1940-E77D-3083717A0F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92B52EB-2496-6126-B226-B2847163AB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1238" y="260648"/>
            <a:ext cx="6699098" cy="6819203"/>
          </a:xfrm>
        </p:spPr>
      </p:pic>
    </p:spTree>
    <p:extLst>
      <p:ext uri="{BB962C8B-B14F-4D97-AF65-F5344CB8AC3E}">
        <p14:creationId xmlns:p14="http://schemas.microsoft.com/office/powerpoint/2010/main" val="33026805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97772B5-D7A1-F56A-2AC9-BCD8424ABC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B554904-7C40-7F3B-0FB3-89C0EA99F2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5675" y="0"/>
            <a:ext cx="4856549" cy="6841640"/>
          </a:xfrm>
        </p:spPr>
      </p:pic>
    </p:spTree>
    <p:extLst>
      <p:ext uri="{BB962C8B-B14F-4D97-AF65-F5344CB8AC3E}">
        <p14:creationId xmlns:p14="http://schemas.microsoft.com/office/powerpoint/2010/main" val="30574642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6A8EB7-CACE-DEB8-6E90-802A0957DD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C59DF4E-C7BB-4A4E-C4FB-B70B76370B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424" y="258417"/>
            <a:ext cx="9453033" cy="6341165"/>
          </a:xfrm>
        </p:spPr>
      </p:pic>
    </p:spTree>
    <p:extLst>
      <p:ext uri="{BB962C8B-B14F-4D97-AF65-F5344CB8AC3E}">
        <p14:creationId xmlns:p14="http://schemas.microsoft.com/office/powerpoint/2010/main" val="34733467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B77F98-934C-6366-D93A-AA54171456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45D64F9-E1FE-5494-3EE7-BE5C07F7FA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699" y="0"/>
            <a:ext cx="6239597" cy="6983038"/>
          </a:xfrm>
        </p:spPr>
      </p:pic>
    </p:spTree>
    <p:extLst>
      <p:ext uri="{BB962C8B-B14F-4D97-AF65-F5344CB8AC3E}">
        <p14:creationId xmlns:p14="http://schemas.microsoft.com/office/powerpoint/2010/main" val="23627489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82719D-6059-B89E-B966-6665149990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E5665A4-6EA2-B00B-0C89-283655144D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098" y="290822"/>
            <a:ext cx="6649803" cy="6276355"/>
          </a:xfrm>
        </p:spPr>
      </p:pic>
    </p:spTree>
    <p:extLst>
      <p:ext uri="{BB962C8B-B14F-4D97-AF65-F5344CB8AC3E}">
        <p14:creationId xmlns:p14="http://schemas.microsoft.com/office/powerpoint/2010/main" val="8606778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AAA1F9-5C81-45F3-8A9E-A4B2EB3A66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DDE4896-F02C-B586-205D-487413780B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325" y="0"/>
            <a:ext cx="5255915" cy="6793498"/>
          </a:xfrm>
        </p:spPr>
      </p:pic>
    </p:spTree>
    <p:extLst>
      <p:ext uri="{BB962C8B-B14F-4D97-AF65-F5344CB8AC3E}">
        <p14:creationId xmlns:p14="http://schemas.microsoft.com/office/powerpoint/2010/main" val="1070032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4E253B-F8A5-F2C4-BB3E-35975DCF3B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5FEB18D-0A34-6BAF-9D72-9E2717DB23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9940" y="0"/>
            <a:ext cx="5782324" cy="6792828"/>
          </a:xfrm>
        </p:spPr>
      </p:pic>
    </p:spTree>
    <p:extLst>
      <p:ext uri="{BB962C8B-B14F-4D97-AF65-F5344CB8AC3E}">
        <p14:creationId xmlns:p14="http://schemas.microsoft.com/office/powerpoint/2010/main" val="20498578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D31023-B41D-497B-99EE-B811208C9C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4FE6CFD-2A7A-BC38-D2F0-7276B9055E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4181" y="188640"/>
            <a:ext cx="6642139" cy="6731897"/>
          </a:xfrm>
        </p:spPr>
      </p:pic>
    </p:spTree>
    <p:extLst>
      <p:ext uri="{BB962C8B-B14F-4D97-AF65-F5344CB8AC3E}">
        <p14:creationId xmlns:p14="http://schemas.microsoft.com/office/powerpoint/2010/main" val="12280006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9A6A93-2DB6-758E-CEA1-7BC118FF35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9FA563F-22AA-5D82-FA6D-D54A55999A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5561" y="188640"/>
            <a:ext cx="7164775" cy="6597563"/>
          </a:xfrm>
        </p:spPr>
      </p:pic>
    </p:spTree>
    <p:extLst>
      <p:ext uri="{BB962C8B-B14F-4D97-AF65-F5344CB8AC3E}">
        <p14:creationId xmlns:p14="http://schemas.microsoft.com/office/powerpoint/2010/main" val="36605367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6876BB-5D4F-0DF6-B597-66C868B550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573E1A7-53E8-3BF6-1EEB-F012717998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3752" y="16348"/>
            <a:ext cx="3816424" cy="6812972"/>
          </a:xfrm>
        </p:spPr>
      </p:pic>
    </p:spTree>
    <p:extLst>
      <p:ext uri="{BB962C8B-B14F-4D97-AF65-F5344CB8AC3E}">
        <p14:creationId xmlns:p14="http://schemas.microsoft.com/office/powerpoint/2010/main" val="14539026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2BD0FB-201B-95A6-18D0-AA8323E569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1B9DF19-DBE9-463B-44DF-773F348CAC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1068" y="0"/>
            <a:ext cx="7087260" cy="6858205"/>
          </a:xfrm>
        </p:spPr>
      </p:pic>
    </p:spTree>
    <p:extLst>
      <p:ext uri="{BB962C8B-B14F-4D97-AF65-F5344CB8AC3E}">
        <p14:creationId xmlns:p14="http://schemas.microsoft.com/office/powerpoint/2010/main" val="4025556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311978-BFF7-B9D6-E0F9-9243831A66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364F3D5-7B0F-B070-41EE-6183C92D79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0"/>
            <a:ext cx="6696744" cy="6798596"/>
          </a:xfrm>
        </p:spPr>
      </p:pic>
    </p:spTree>
    <p:extLst>
      <p:ext uri="{BB962C8B-B14F-4D97-AF65-F5344CB8AC3E}">
        <p14:creationId xmlns:p14="http://schemas.microsoft.com/office/powerpoint/2010/main" val="33945150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5DBB68-2A02-B6BD-E00E-AAAC7FBF2E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C73E251-F2A1-A91F-88DD-67F4AF15BD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260648"/>
            <a:ext cx="8644532" cy="6510413"/>
          </a:xfrm>
        </p:spPr>
      </p:pic>
    </p:spTree>
    <p:extLst>
      <p:ext uri="{BB962C8B-B14F-4D97-AF65-F5344CB8AC3E}">
        <p14:creationId xmlns:p14="http://schemas.microsoft.com/office/powerpoint/2010/main" val="41946606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059112-40E7-5A58-6DA7-AA04FA6464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526162F-2F5B-3D8D-F147-6BC09BDD7B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374032"/>
            <a:ext cx="9189969" cy="6239176"/>
          </a:xfrm>
        </p:spPr>
      </p:pic>
    </p:spTree>
    <p:extLst>
      <p:ext uri="{BB962C8B-B14F-4D97-AF65-F5344CB8AC3E}">
        <p14:creationId xmlns:p14="http://schemas.microsoft.com/office/powerpoint/2010/main" val="12315715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DC4A87-BAF4-8F70-E53B-4B4762F290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878164B-3451-1755-FDA0-0BB95E98BC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23257"/>
            <a:ext cx="6779407" cy="6830963"/>
          </a:xfrm>
        </p:spPr>
      </p:pic>
    </p:spTree>
    <p:extLst>
      <p:ext uri="{BB962C8B-B14F-4D97-AF65-F5344CB8AC3E}">
        <p14:creationId xmlns:p14="http://schemas.microsoft.com/office/powerpoint/2010/main" val="7116943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4B62A4-2CC8-D4A7-A817-981CB1CFE4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8F2501C-1C0E-32AF-7A1E-F75D11E9F6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0045" y="0"/>
            <a:ext cx="6494267" cy="7049862"/>
          </a:xfrm>
        </p:spPr>
      </p:pic>
    </p:spTree>
    <p:extLst>
      <p:ext uri="{BB962C8B-B14F-4D97-AF65-F5344CB8AC3E}">
        <p14:creationId xmlns:p14="http://schemas.microsoft.com/office/powerpoint/2010/main" val="10232488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8D062E-FC49-67DF-F4AD-05794B49E2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FE98C47-40E1-8CAD-D114-B7DA6B9A8F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4346" y="116632"/>
            <a:ext cx="6397957" cy="6787618"/>
          </a:xfrm>
        </p:spPr>
      </p:pic>
    </p:spTree>
    <p:extLst>
      <p:ext uri="{BB962C8B-B14F-4D97-AF65-F5344CB8AC3E}">
        <p14:creationId xmlns:p14="http://schemas.microsoft.com/office/powerpoint/2010/main" val="1677521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B06934-6353-D149-1A95-80750ABA40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9EE14A6-0150-9CDB-67F4-B2E396B73E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0048" y="620689"/>
            <a:ext cx="7308320" cy="6182894"/>
          </a:xfrm>
        </p:spPr>
      </p:pic>
    </p:spTree>
    <p:extLst>
      <p:ext uri="{BB962C8B-B14F-4D97-AF65-F5344CB8AC3E}">
        <p14:creationId xmlns:p14="http://schemas.microsoft.com/office/powerpoint/2010/main" val="16023524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0551E6-5986-5C91-DCC5-B93AC0F74B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5E402C6-DAA7-03D2-22AB-C9A05AC723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138409"/>
            <a:ext cx="5400599" cy="6737590"/>
          </a:xfrm>
        </p:spPr>
      </p:pic>
    </p:spTree>
    <p:extLst>
      <p:ext uri="{BB962C8B-B14F-4D97-AF65-F5344CB8AC3E}">
        <p14:creationId xmlns:p14="http://schemas.microsoft.com/office/powerpoint/2010/main" val="3763002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A379B7-64B6-E2B0-A1F1-84EFAF4314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44384C4-225E-32D6-5799-8906CADB71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8270" y="116632"/>
            <a:ext cx="5411985" cy="6764982"/>
          </a:xfrm>
        </p:spPr>
      </p:pic>
    </p:spTree>
    <p:extLst>
      <p:ext uri="{BB962C8B-B14F-4D97-AF65-F5344CB8AC3E}">
        <p14:creationId xmlns:p14="http://schemas.microsoft.com/office/powerpoint/2010/main" val="4419431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BC0C3E-72E2-AEA6-BB31-7A7A3554F1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714ED01-810C-0021-919C-3D4D968E51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147361"/>
            <a:ext cx="4536504" cy="6744384"/>
          </a:xfrm>
        </p:spPr>
      </p:pic>
    </p:spTree>
    <p:extLst>
      <p:ext uri="{BB962C8B-B14F-4D97-AF65-F5344CB8AC3E}">
        <p14:creationId xmlns:p14="http://schemas.microsoft.com/office/powerpoint/2010/main" val="24087831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4A79DA-DF15-2381-4416-33242469C1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0E3A475-81F9-266F-8A97-1F06AE53EB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9056" y="116632"/>
            <a:ext cx="5937224" cy="6749924"/>
          </a:xfrm>
        </p:spPr>
      </p:pic>
    </p:spTree>
    <p:extLst>
      <p:ext uri="{BB962C8B-B14F-4D97-AF65-F5344CB8AC3E}">
        <p14:creationId xmlns:p14="http://schemas.microsoft.com/office/powerpoint/2010/main" val="21018463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0B4E3D-15AC-A9C3-6FF4-726A1989BA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99706DF-2158-1607-7155-DE2BC38ADC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480977"/>
            <a:ext cx="8167106" cy="6011898"/>
          </a:xfrm>
        </p:spPr>
      </p:pic>
    </p:spTree>
    <p:extLst>
      <p:ext uri="{BB962C8B-B14F-4D97-AF65-F5344CB8AC3E}">
        <p14:creationId xmlns:p14="http://schemas.microsoft.com/office/powerpoint/2010/main" val="2117854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C533CD-5ABA-E255-2DEE-DBF84BC2EE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9839345-E3A5-D98F-CCB7-3516416974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0564" y="188640"/>
            <a:ext cx="7543788" cy="6573482"/>
          </a:xfrm>
        </p:spPr>
      </p:pic>
    </p:spTree>
    <p:extLst>
      <p:ext uri="{BB962C8B-B14F-4D97-AF65-F5344CB8AC3E}">
        <p14:creationId xmlns:p14="http://schemas.microsoft.com/office/powerpoint/2010/main" val="26181799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FFE065-4F56-8D7C-8BD4-01D94B29B1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4FF7F18-1B0D-3A18-847A-E169D36B2B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6781" y="116632"/>
            <a:ext cx="5877491" cy="6658096"/>
          </a:xfrm>
        </p:spPr>
      </p:pic>
    </p:spTree>
    <p:extLst>
      <p:ext uri="{BB962C8B-B14F-4D97-AF65-F5344CB8AC3E}">
        <p14:creationId xmlns:p14="http://schemas.microsoft.com/office/powerpoint/2010/main" val="37363473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D308C4-5B79-476B-0A83-284F6FC015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F6913DA-897A-1711-C744-C088BC9D9B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1993" y="0"/>
            <a:ext cx="5862279" cy="6870726"/>
          </a:xfrm>
        </p:spPr>
      </p:pic>
    </p:spTree>
    <p:extLst>
      <p:ext uri="{BB962C8B-B14F-4D97-AF65-F5344CB8AC3E}">
        <p14:creationId xmlns:p14="http://schemas.microsoft.com/office/powerpoint/2010/main" val="21393813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432A7C-11A4-2CFF-FC60-ECDA6F0C18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0BC489D-C521-C88E-B099-2AB94FBD23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6830" y="116632"/>
            <a:ext cx="7891537" cy="6694654"/>
          </a:xfr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0D8D795-99B8-7EC2-E56A-B6DBDD284E37}"/>
              </a:ext>
            </a:extLst>
          </p:cNvPr>
          <p:cNvSpPr txBox="1"/>
          <p:nvPr/>
        </p:nvSpPr>
        <p:spPr>
          <a:xfrm>
            <a:off x="3071664" y="548680"/>
            <a:ext cx="48163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/>
              <a:t>Il y a 65 Millions d’années !!</a:t>
            </a:r>
          </a:p>
        </p:txBody>
      </p:sp>
    </p:spTree>
    <p:extLst>
      <p:ext uri="{BB962C8B-B14F-4D97-AF65-F5344CB8AC3E}">
        <p14:creationId xmlns:p14="http://schemas.microsoft.com/office/powerpoint/2010/main" val="30725848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C76A11-2F59-58F1-A250-3CB0744522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4F59C62-5E9E-BC3C-AF6C-F057C955B1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7128" y="0"/>
            <a:ext cx="5557929" cy="6741368"/>
          </a:xfrm>
        </p:spPr>
      </p:pic>
    </p:spTree>
    <p:extLst>
      <p:ext uri="{BB962C8B-B14F-4D97-AF65-F5344CB8AC3E}">
        <p14:creationId xmlns:p14="http://schemas.microsoft.com/office/powerpoint/2010/main" val="32560587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A409E2-10A7-C1B1-C267-D923DBB8B3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5927FE8-29D4-A96C-0E63-E13C2ABA74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0"/>
            <a:ext cx="7621558" cy="6757781"/>
          </a:xfrm>
        </p:spPr>
      </p:pic>
    </p:spTree>
    <p:extLst>
      <p:ext uri="{BB962C8B-B14F-4D97-AF65-F5344CB8AC3E}">
        <p14:creationId xmlns:p14="http://schemas.microsoft.com/office/powerpoint/2010/main" val="5450680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10C2BA-C35C-FAEB-48D4-254B6B378E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1623361-D6EE-F194-BC0C-7204098DC1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6626" y="0"/>
            <a:ext cx="7335718" cy="6923750"/>
          </a:xfrm>
        </p:spPr>
      </p:pic>
    </p:spTree>
    <p:extLst>
      <p:ext uri="{BB962C8B-B14F-4D97-AF65-F5344CB8AC3E}">
        <p14:creationId xmlns:p14="http://schemas.microsoft.com/office/powerpoint/2010/main" val="36477841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F682E1-3B37-F931-E8E2-C170583A5D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131FCA3-9AF4-5D83-E79A-AFD947F1B6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3820" y="116632"/>
            <a:ext cx="4764315" cy="6527112"/>
          </a:xfrm>
        </p:spPr>
      </p:pic>
    </p:spTree>
    <p:extLst>
      <p:ext uri="{BB962C8B-B14F-4D97-AF65-F5344CB8AC3E}">
        <p14:creationId xmlns:p14="http://schemas.microsoft.com/office/powerpoint/2010/main" val="33587877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4F0C40-8CBC-615A-F882-19A8CDDA82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D6A3979-00E4-F21E-25DB-092704F06D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836990" cy="6836990"/>
          </a:xfrm>
        </p:spPr>
      </p:pic>
    </p:spTree>
    <p:extLst>
      <p:ext uri="{BB962C8B-B14F-4D97-AF65-F5344CB8AC3E}">
        <p14:creationId xmlns:p14="http://schemas.microsoft.com/office/powerpoint/2010/main" val="29067534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695587-1D11-03BC-25C3-636AC3B52A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1BDE8B5-B370-F26F-61FE-BADEF9935A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647" y="116632"/>
            <a:ext cx="4908577" cy="6592612"/>
          </a:xfrm>
        </p:spPr>
      </p:pic>
    </p:spTree>
    <p:extLst>
      <p:ext uri="{BB962C8B-B14F-4D97-AF65-F5344CB8AC3E}">
        <p14:creationId xmlns:p14="http://schemas.microsoft.com/office/powerpoint/2010/main" val="39762108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379E2D-4617-0BF2-D094-7CC4AA848C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0ACA2D6-81E7-F10C-4F77-BDF8FD7F01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590" y="116632"/>
            <a:ext cx="5948689" cy="6740341"/>
          </a:xfrm>
        </p:spPr>
      </p:pic>
    </p:spTree>
    <p:extLst>
      <p:ext uri="{BB962C8B-B14F-4D97-AF65-F5344CB8AC3E}">
        <p14:creationId xmlns:p14="http://schemas.microsoft.com/office/powerpoint/2010/main" val="31620687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040182-DE27-4F98-4863-D827655163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D09019D-B777-EF45-3C5F-D5F450390C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25045161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631C38-B143-78A4-F29D-D5A4AD1277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57FAD33-C3B3-EA69-0650-BE16129909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21008"/>
            <a:ext cx="4896544" cy="6939986"/>
          </a:xfrm>
        </p:spPr>
      </p:pic>
    </p:spTree>
    <p:extLst>
      <p:ext uri="{BB962C8B-B14F-4D97-AF65-F5344CB8AC3E}">
        <p14:creationId xmlns:p14="http://schemas.microsoft.com/office/powerpoint/2010/main" val="36096337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60A31C-75DA-F796-36F6-BA42069C46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BBA1592-8E60-5E09-3FCC-C76C6EB31E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5040" y="0"/>
            <a:ext cx="7225295" cy="6881888"/>
          </a:xfrm>
        </p:spPr>
      </p:pic>
    </p:spTree>
    <p:extLst>
      <p:ext uri="{BB962C8B-B14F-4D97-AF65-F5344CB8AC3E}">
        <p14:creationId xmlns:p14="http://schemas.microsoft.com/office/powerpoint/2010/main" val="29001228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883C7C-950E-3142-3A69-8FA1F31B7F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3B2BC97-678E-9B4A-EC40-122ACDD86B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1754" y="0"/>
            <a:ext cx="6832557" cy="6793589"/>
          </a:xfrm>
        </p:spPr>
      </p:pic>
    </p:spTree>
    <p:extLst>
      <p:ext uri="{BB962C8B-B14F-4D97-AF65-F5344CB8AC3E}">
        <p14:creationId xmlns:p14="http://schemas.microsoft.com/office/powerpoint/2010/main" val="37646709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B27B82-0442-8AC7-5158-8BACB7A77F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7EE89698-785B-BC52-850E-6A45F45759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8206" y="0"/>
            <a:ext cx="6080082" cy="6975238"/>
          </a:xfrm>
        </p:spPr>
      </p:pic>
    </p:spTree>
    <p:extLst>
      <p:ext uri="{BB962C8B-B14F-4D97-AF65-F5344CB8AC3E}">
        <p14:creationId xmlns:p14="http://schemas.microsoft.com/office/powerpoint/2010/main" val="28213397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7A0116-A6E3-D6CE-9AD4-37BB2C11A9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1E20E70-271D-ECB2-0249-0802E5BD49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0"/>
            <a:ext cx="7177407" cy="6797248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B021E977-6E85-DF58-D44C-E1FC34969F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7050" y="5520119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F12AE1CD-91FB-431B-C2A7-803620B3F4F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928" y="5934181"/>
            <a:ext cx="1484709" cy="840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53280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32</TotalTime>
  <Words>7</Words>
  <Application>Microsoft Office PowerPoint</Application>
  <PresentationFormat>Grand écran</PresentationFormat>
  <Paragraphs>1</Paragraphs>
  <Slides>49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49</vt:i4>
      </vt:variant>
    </vt:vector>
  </HeadingPairs>
  <TitlesOfParts>
    <vt:vector size="53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N°60</dc:title>
  <dc:creator>PERROQUET34740</dc:creator>
  <cp:lastModifiedBy>jean-louis BEYAERT</cp:lastModifiedBy>
  <cp:revision>3</cp:revision>
  <dcterms:created xsi:type="dcterms:W3CDTF">2024-11-16T15:15:40Z</dcterms:created>
  <dcterms:modified xsi:type="dcterms:W3CDTF">2024-11-16T20:08:19Z</dcterms:modified>
</cp:coreProperties>
</file>