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62" r:id="rId6"/>
    <p:sldId id="259" r:id="rId7"/>
    <p:sldId id="260" r:id="rId8"/>
    <p:sldId id="261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610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150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99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304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885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863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148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732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212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995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1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6222F-CAEF-42D4-9EDB-B0408AFA4524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E8F18-2DE9-4668-999E-1DDDDB5BB1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3276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B0D6F-66F4-2868-7F98-07882FBE84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A83C9C7-8DB6-0E76-00BF-268065CF7C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72196FE-389F-B4C9-BA34-B086569C38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336" y="0"/>
            <a:ext cx="6097000" cy="680406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9DF9AF1-1EE0-6140-C32B-ECD8995FCF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854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In rvenant dmarquette.wav"/>
          </p:stSnd>
        </p:sndAc>
      </p:transition>
    </mc:Choice>
    <mc:Fallback xmlns="">
      <p:transition spd="slow">
        <p:fade/>
        <p:sndAc>
          <p:stSnd loop="1">
            <p:snd r:embed="rId5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EB71E-EC73-3F13-C296-2D9C7F0ED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948166-5C13-1DEC-E220-CB106DFE3B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723" y="116632"/>
            <a:ext cx="8129661" cy="6757781"/>
          </a:xfrm>
        </p:spPr>
      </p:pic>
    </p:spTree>
    <p:extLst>
      <p:ext uri="{BB962C8B-B14F-4D97-AF65-F5344CB8AC3E}">
        <p14:creationId xmlns:p14="http://schemas.microsoft.com/office/powerpoint/2010/main" val="161607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ADA2BC-AACC-139F-8BF3-F05EEF49D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75175F-7BD9-A1DF-0C6B-11732C802D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536" y="365125"/>
            <a:ext cx="9092928" cy="6032164"/>
          </a:xfrm>
        </p:spPr>
      </p:pic>
    </p:spTree>
    <p:extLst>
      <p:ext uri="{BB962C8B-B14F-4D97-AF65-F5344CB8AC3E}">
        <p14:creationId xmlns:p14="http://schemas.microsoft.com/office/powerpoint/2010/main" val="1817991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7F4F38-99E5-F3CB-6D16-ACA3BCD55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4FDA85-2F02-6D5F-4018-F2D9AD94C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5687"/>
            <a:ext cx="6443295" cy="6822313"/>
          </a:xfrm>
        </p:spPr>
      </p:pic>
    </p:spTree>
    <p:extLst>
      <p:ext uri="{BB962C8B-B14F-4D97-AF65-F5344CB8AC3E}">
        <p14:creationId xmlns:p14="http://schemas.microsoft.com/office/powerpoint/2010/main" val="1592273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360B1-4B62-9D29-C029-8A94204BA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EC0425-3429-4734-B194-6C0EB8AEB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91530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C9153-B29D-9559-DFA1-D2820194C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413B1-C03F-8B27-10AA-278FFC0CE4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768" y="45102"/>
            <a:ext cx="8410463" cy="6767795"/>
          </a:xfrm>
        </p:spPr>
      </p:pic>
    </p:spTree>
    <p:extLst>
      <p:ext uri="{BB962C8B-B14F-4D97-AF65-F5344CB8AC3E}">
        <p14:creationId xmlns:p14="http://schemas.microsoft.com/office/powerpoint/2010/main" val="1256705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8887D3-9C9B-9A02-B1A4-90BCB63A3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F4AFA4-2D43-D65B-2D5A-5D48314E14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2935"/>
            <a:ext cx="6391427" cy="6861573"/>
          </a:xfrm>
        </p:spPr>
      </p:pic>
    </p:spTree>
    <p:extLst>
      <p:ext uri="{BB962C8B-B14F-4D97-AF65-F5344CB8AC3E}">
        <p14:creationId xmlns:p14="http://schemas.microsoft.com/office/powerpoint/2010/main" val="4269994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8C766-6A84-2398-4929-75472B81E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AD15C-0014-AAD2-72B3-681AC5BE8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0132"/>
            <a:ext cx="7669345" cy="6928743"/>
          </a:xfrm>
        </p:spPr>
      </p:pic>
    </p:spTree>
    <p:extLst>
      <p:ext uri="{BB962C8B-B14F-4D97-AF65-F5344CB8AC3E}">
        <p14:creationId xmlns:p14="http://schemas.microsoft.com/office/powerpoint/2010/main" val="219679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B83E7F-D46F-272B-9EF0-699091503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C41545-7AEA-6C1A-F023-29682B0347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810954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11437A-57A7-71A3-419E-0D5E097F7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D5B242-F8F0-9DBE-1A1C-5E17F8F98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82684" cy="6939221"/>
          </a:xfrm>
        </p:spPr>
      </p:pic>
    </p:spTree>
    <p:extLst>
      <p:ext uri="{BB962C8B-B14F-4D97-AF65-F5344CB8AC3E}">
        <p14:creationId xmlns:p14="http://schemas.microsoft.com/office/powerpoint/2010/main" val="896837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F53F2E-CBF4-9D14-9C9A-9ACC57AF9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1E6DF5-7920-D57E-1DA1-B18E78C60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6564"/>
            <a:ext cx="4824535" cy="6919653"/>
          </a:xfrm>
        </p:spPr>
      </p:pic>
    </p:spTree>
    <p:extLst>
      <p:ext uri="{BB962C8B-B14F-4D97-AF65-F5344CB8AC3E}">
        <p14:creationId xmlns:p14="http://schemas.microsoft.com/office/powerpoint/2010/main" val="1492609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6EDB78-6110-EA72-4599-74F467129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B05862-844E-BEB4-5314-16DD203B34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02" y="0"/>
            <a:ext cx="4591613" cy="6939796"/>
          </a:xfrm>
        </p:spPr>
      </p:pic>
    </p:spTree>
    <p:extLst>
      <p:ext uri="{BB962C8B-B14F-4D97-AF65-F5344CB8AC3E}">
        <p14:creationId xmlns:p14="http://schemas.microsoft.com/office/powerpoint/2010/main" val="2552037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0EFA7-6F17-2F34-F5A4-A86740850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1939B1-D855-7533-8090-0B4D995C5A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281" y="188641"/>
            <a:ext cx="6718848" cy="6642208"/>
          </a:xfrm>
        </p:spPr>
      </p:pic>
    </p:spTree>
    <p:extLst>
      <p:ext uri="{BB962C8B-B14F-4D97-AF65-F5344CB8AC3E}">
        <p14:creationId xmlns:p14="http://schemas.microsoft.com/office/powerpoint/2010/main" val="15134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BAFA1E-BDBF-92C6-0019-6C0F5453D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2B5372-9E24-F56D-8ABC-A3BA842D9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178" y="58316"/>
            <a:ext cx="9005644" cy="6741368"/>
          </a:xfrm>
        </p:spPr>
      </p:pic>
    </p:spTree>
    <p:extLst>
      <p:ext uri="{BB962C8B-B14F-4D97-AF65-F5344CB8AC3E}">
        <p14:creationId xmlns:p14="http://schemas.microsoft.com/office/powerpoint/2010/main" val="3651009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D9D15-B2E1-CB9D-DD3D-5663217A2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EFF3D2-ED8F-C139-C874-C7E49607F3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4138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18823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624661-2537-B10B-F031-0C57BD7D5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BBF7C1-779C-957B-BB7D-0C91ACC35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993900" cy="6858000"/>
          </a:xfrm>
        </p:spPr>
      </p:pic>
    </p:spTree>
    <p:extLst>
      <p:ext uri="{BB962C8B-B14F-4D97-AF65-F5344CB8AC3E}">
        <p14:creationId xmlns:p14="http://schemas.microsoft.com/office/powerpoint/2010/main" val="3167157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20E00C-62A4-0493-AD2E-7B665EA37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7B8297-17E0-19F2-9788-A152283408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92" y="0"/>
            <a:ext cx="9332816" cy="6623289"/>
          </a:xfrm>
        </p:spPr>
      </p:pic>
    </p:spTree>
    <p:extLst>
      <p:ext uri="{BB962C8B-B14F-4D97-AF65-F5344CB8AC3E}">
        <p14:creationId xmlns:p14="http://schemas.microsoft.com/office/powerpoint/2010/main" val="331684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BDCD04-D935-9948-2870-745D7A47A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2F278F-D2A2-FEC9-C739-90F0E9378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30796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867BC-DA18-C80B-616F-9AB29F1C6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58E4C3-A08B-14C3-A492-6DCAF722F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7432" cy="7317432"/>
          </a:xfrm>
        </p:spPr>
      </p:pic>
    </p:spTree>
    <p:extLst>
      <p:ext uri="{BB962C8B-B14F-4D97-AF65-F5344CB8AC3E}">
        <p14:creationId xmlns:p14="http://schemas.microsoft.com/office/powerpoint/2010/main" val="877320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2FB87-364B-46B8-C0EB-44D98BAA5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E80C60-63F8-A20E-62EA-691DE60F59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4878023" cy="6996369"/>
          </a:xfrm>
        </p:spPr>
      </p:pic>
    </p:spTree>
    <p:extLst>
      <p:ext uri="{BB962C8B-B14F-4D97-AF65-F5344CB8AC3E}">
        <p14:creationId xmlns:p14="http://schemas.microsoft.com/office/powerpoint/2010/main" val="1472288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C9175-F376-79A8-B1A4-6DFA075D8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3FFA23-BE05-9B96-5089-2C6897C9D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158" y="-99392"/>
            <a:ext cx="6112121" cy="6978006"/>
          </a:xfrm>
        </p:spPr>
      </p:pic>
    </p:spTree>
    <p:extLst>
      <p:ext uri="{BB962C8B-B14F-4D97-AF65-F5344CB8AC3E}">
        <p14:creationId xmlns:p14="http://schemas.microsoft.com/office/powerpoint/2010/main" val="1665044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3BD765-AD1C-528F-4FD9-43ACAA5D9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D34642-B591-C656-80BE-F9E9C654E7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129" y="0"/>
            <a:ext cx="4887951" cy="6858000"/>
          </a:xfrm>
        </p:spPr>
      </p:pic>
    </p:spTree>
    <p:extLst>
      <p:ext uri="{BB962C8B-B14F-4D97-AF65-F5344CB8AC3E}">
        <p14:creationId xmlns:p14="http://schemas.microsoft.com/office/powerpoint/2010/main" val="3422451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5981F-AC54-0B7B-3B06-B76F9E492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4F5055-382B-2D5B-44B9-4C8F875BA4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713031" cy="6790822"/>
          </a:xfrm>
        </p:spPr>
      </p:pic>
    </p:spTree>
    <p:extLst>
      <p:ext uri="{BB962C8B-B14F-4D97-AF65-F5344CB8AC3E}">
        <p14:creationId xmlns:p14="http://schemas.microsoft.com/office/powerpoint/2010/main" val="160676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D8A384-8271-1296-E9AD-37A8D189E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75B22-AB81-39F9-36D2-419444D75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587470"/>
            <a:ext cx="8167269" cy="5683059"/>
          </a:xfrm>
        </p:spPr>
      </p:pic>
    </p:spTree>
    <p:extLst>
      <p:ext uri="{BB962C8B-B14F-4D97-AF65-F5344CB8AC3E}">
        <p14:creationId xmlns:p14="http://schemas.microsoft.com/office/powerpoint/2010/main" val="3112717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369FB-3DF2-9965-EEC0-391DA5B74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7D8EFE-D2F6-8B4F-1341-4D1C81A6C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162310" cy="6123327"/>
          </a:xfrm>
        </p:spPr>
      </p:pic>
    </p:spTree>
    <p:extLst>
      <p:ext uri="{BB962C8B-B14F-4D97-AF65-F5344CB8AC3E}">
        <p14:creationId xmlns:p14="http://schemas.microsoft.com/office/powerpoint/2010/main" val="379931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91179E-1777-6376-412D-45849DB77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E45AD6-DD41-48C6-FFDB-6868380B1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28" y="-99392"/>
            <a:ext cx="5314420" cy="7070589"/>
          </a:xfrm>
        </p:spPr>
      </p:pic>
    </p:spTree>
    <p:extLst>
      <p:ext uri="{BB962C8B-B14F-4D97-AF65-F5344CB8AC3E}">
        <p14:creationId xmlns:p14="http://schemas.microsoft.com/office/powerpoint/2010/main" val="3112939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0BB9D0-1A37-2C02-7706-693DEF038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CB3358-5ACF-9A0E-E674-FD65ED440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2507678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E493DD-E840-DE62-4D57-C337DDE36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6FF18-2D4E-14A1-8148-403B2B35F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914" y="116632"/>
            <a:ext cx="7760454" cy="6777463"/>
          </a:xfrm>
        </p:spPr>
      </p:pic>
    </p:spTree>
    <p:extLst>
      <p:ext uri="{BB962C8B-B14F-4D97-AF65-F5344CB8AC3E}">
        <p14:creationId xmlns:p14="http://schemas.microsoft.com/office/powerpoint/2010/main" val="1197183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AD880-B34B-42F1-1005-AAA1E7A42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9D1B68-09B7-7238-868A-6914648B14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60963"/>
            <a:ext cx="9428390" cy="6536073"/>
          </a:xfrm>
        </p:spPr>
      </p:pic>
    </p:spTree>
    <p:extLst>
      <p:ext uri="{BB962C8B-B14F-4D97-AF65-F5344CB8AC3E}">
        <p14:creationId xmlns:p14="http://schemas.microsoft.com/office/powerpoint/2010/main" val="3503051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71C80-9941-5DD9-5DA4-C8DBD07A5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D084C0-0AF0-E0AD-48EE-6341E12F2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4057352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FA274-2479-3199-CB90-C10581B0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B8FD64-05CE-2DE8-5A24-56F9ADDCA2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677465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55C4E-5080-6726-9744-AFA56D043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725E5-5ADC-8773-4179-108019DE3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01194" cy="6860944"/>
          </a:xfrm>
        </p:spPr>
      </p:pic>
    </p:spTree>
    <p:extLst>
      <p:ext uri="{BB962C8B-B14F-4D97-AF65-F5344CB8AC3E}">
        <p14:creationId xmlns:p14="http://schemas.microsoft.com/office/powerpoint/2010/main" val="391311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563727-F5C0-28D0-B995-3D8002422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98073-4A28-E93F-9D2F-40195BED1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2" y="0"/>
            <a:ext cx="4917162" cy="6782293"/>
          </a:xfrm>
        </p:spPr>
      </p:pic>
    </p:spTree>
    <p:extLst>
      <p:ext uri="{BB962C8B-B14F-4D97-AF65-F5344CB8AC3E}">
        <p14:creationId xmlns:p14="http://schemas.microsoft.com/office/powerpoint/2010/main" val="3012141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F95A2D-0E82-673E-601F-FE6F6FBEB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A826DE-897E-D21A-3799-400BF5BD0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283" y="-192545"/>
            <a:ext cx="7159434" cy="7050545"/>
          </a:xfrm>
        </p:spPr>
      </p:pic>
    </p:spTree>
    <p:extLst>
      <p:ext uri="{BB962C8B-B14F-4D97-AF65-F5344CB8AC3E}">
        <p14:creationId xmlns:p14="http://schemas.microsoft.com/office/powerpoint/2010/main" val="225445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8944C-36B2-8D59-E3B2-B6716C508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FE0B19-0EC5-C24E-57E1-DBD151C63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9259"/>
            <a:ext cx="5318289" cy="6895577"/>
          </a:xfrm>
        </p:spPr>
      </p:pic>
    </p:spTree>
    <p:extLst>
      <p:ext uri="{BB962C8B-B14F-4D97-AF65-F5344CB8AC3E}">
        <p14:creationId xmlns:p14="http://schemas.microsoft.com/office/powerpoint/2010/main" val="2565563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89CED-BFD3-CDD6-26FD-B3FBD4BC3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4680F5-CF58-6FAA-B52A-75E9DC2A3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027" y="-47675"/>
            <a:ext cx="6105945" cy="6953349"/>
          </a:xfrm>
        </p:spPr>
      </p:pic>
    </p:spTree>
    <p:extLst>
      <p:ext uri="{BB962C8B-B14F-4D97-AF65-F5344CB8AC3E}">
        <p14:creationId xmlns:p14="http://schemas.microsoft.com/office/powerpoint/2010/main" val="101684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8E64D-3298-5FA6-A5AA-7DDF492A7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FD1730-ADB3-D3BB-B5FD-0F43B655C0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759686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842815-7A65-7750-B950-724954C87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133A1-1182-C491-6AE2-2DB534CAB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942025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B1D50-4103-4575-8CE4-4B9DEA608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68A4C6-1DA0-0DEE-31A7-FE03F9F76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0459"/>
            <a:ext cx="6356717" cy="6888459"/>
          </a:xfrm>
        </p:spPr>
      </p:pic>
    </p:spTree>
    <p:extLst>
      <p:ext uri="{BB962C8B-B14F-4D97-AF65-F5344CB8AC3E}">
        <p14:creationId xmlns:p14="http://schemas.microsoft.com/office/powerpoint/2010/main" val="294926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E2CA9E-A953-E9D1-1EE6-B9B044D4F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7ADF35-6208-2A5B-A175-33CFDA16A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859965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FD27B5-8DE5-2D65-C043-DF4F6311E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0CF4BD-BBB6-1069-71B3-74A1D092F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4219408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E65D3-770A-3FBC-58F9-02D74B5EA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160B32-82BD-F2F2-F9E5-6D7D94418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888" y="301870"/>
            <a:ext cx="9074224" cy="6194793"/>
          </a:xfrm>
        </p:spPr>
      </p:pic>
    </p:spTree>
    <p:extLst>
      <p:ext uri="{BB962C8B-B14F-4D97-AF65-F5344CB8AC3E}">
        <p14:creationId xmlns:p14="http://schemas.microsoft.com/office/powerpoint/2010/main" val="4011323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6C8E6-90C4-B7FB-AD80-0DA9D83C9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A1D5F8-1ADD-59B2-172C-EC6D2EA07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95954"/>
            <a:ext cx="9289032" cy="6515225"/>
          </a:xfrm>
        </p:spPr>
      </p:pic>
    </p:spTree>
    <p:extLst>
      <p:ext uri="{BB962C8B-B14F-4D97-AF65-F5344CB8AC3E}">
        <p14:creationId xmlns:p14="http://schemas.microsoft.com/office/powerpoint/2010/main" val="2706796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BFE90-4608-D9C1-615F-828C053D5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B16B13-9BEB-A534-A8FE-548A39BE6B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61637"/>
            <a:ext cx="8712967" cy="6534725"/>
          </a:xfrm>
        </p:spPr>
      </p:pic>
    </p:spTree>
    <p:extLst>
      <p:ext uri="{BB962C8B-B14F-4D97-AF65-F5344CB8AC3E}">
        <p14:creationId xmlns:p14="http://schemas.microsoft.com/office/powerpoint/2010/main" val="2774818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82897-CD22-A831-90DA-1AC964535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C382B1-18E1-B7F6-11F7-739297644D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84840"/>
            <a:ext cx="5832647" cy="7880401"/>
          </a:xfrm>
        </p:spPr>
      </p:pic>
    </p:spTree>
    <p:extLst>
      <p:ext uri="{BB962C8B-B14F-4D97-AF65-F5344CB8AC3E}">
        <p14:creationId xmlns:p14="http://schemas.microsoft.com/office/powerpoint/2010/main" val="1876609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6AB016-4D03-82BA-994A-3C2E3E78A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CC148C-F532-F94B-1D39-8BE1192BC0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4434"/>
            <a:ext cx="7482247" cy="6940055"/>
          </a:xfrm>
        </p:spPr>
      </p:pic>
    </p:spTree>
    <p:extLst>
      <p:ext uri="{BB962C8B-B14F-4D97-AF65-F5344CB8AC3E}">
        <p14:creationId xmlns:p14="http://schemas.microsoft.com/office/powerpoint/2010/main" val="1802917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501FD8-FD12-B342-4764-98C6132CE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85AE76-DC73-C341-EA92-B6B418F05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73853"/>
            <a:ext cx="5961392" cy="6931853"/>
          </a:xfrm>
        </p:spPr>
      </p:pic>
    </p:spTree>
    <p:extLst>
      <p:ext uri="{BB962C8B-B14F-4D97-AF65-F5344CB8AC3E}">
        <p14:creationId xmlns:p14="http://schemas.microsoft.com/office/powerpoint/2010/main" val="4029923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3DA56-EB36-9B1D-A663-3B2B0EB50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FA9EB8-F028-962B-740C-76F645FBA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87" y="260765"/>
            <a:ext cx="8448625" cy="6336469"/>
          </a:xfrm>
        </p:spPr>
      </p:pic>
    </p:spTree>
    <p:extLst>
      <p:ext uri="{BB962C8B-B14F-4D97-AF65-F5344CB8AC3E}">
        <p14:creationId xmlns:p14="http://schemas.microsoft.com/office/powerpoint/2010/main" val="1532737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9C555-A65F-B217-A182-9C9AD3710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99440-1405-B7B8-C8FD-ECFA823FE5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71400"/>
            <a:ext cx="6309895" cy="7605464"/>
          </a:xfrm>
        </p:spPr>
      </p:pic>
    </p:spTree>
    <p:extLst>
      <p:ext uri="{BB962C8B-B14F-4D97-AF65-F5344CB8AC3E}">
        <p14:creationId xmlns:p14="http://schemas.microsoft.com/office/powerpoint/2010/main" val="1853626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85693-EADC-5C53-E516-B1A9A1E17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BC6289-1195-FD5E-3DDA-CB483569AB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700" y="0"/>
            <a:ext cx="5400599" cy="690989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5C9BBDF-D982-B981-0FF5-BC62D7D2E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907" y="5343657"/>
            <a:ext cx="1378843" cy="111883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6861BC8-404A-CD62-6FAC-E5D5622A72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589240"/>
            <a:ext cx="1976180" cy="111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361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N°59</dc:title>
  <dc:creator>Perroquet34740</dc:creator>
  <cp:lastModifiedBy>jean-louis BEYAERT</cp:lastModifiedBy>
  <cp:revision>7</cp:revision>
  <dcterms:created xsi:type="dcterms:W3CDTF">2024-11-12T16:02:38Z</dcterms:created>
  <dcterms:modified xsi:type="dcterms:W3CDTF">2024-11-12T18:56:49Z</dcterms:modified>
</cp:coreProperties>
</file>