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300" r:id="rId43"/>
    <p:sldId id="302" r:id="rId44"/>
    <p:sldId id="301" r:id="rId45"/>
    <p:sldId id="303" r:id="rId46"/>
    <p:sldId id="304" r:id="rId47"/>
    <p:sldId id="305" r:id="rId48"/>
    <p:sldId id="306" r:id="rId49"/>
    <p:sldId id="297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9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42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56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0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89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36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5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3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559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58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7DCBF-0DC7-4624-98FB-CB7E55EDE3A0}" type="datetimeFigureOut">
              <a:rPr lang="fr-FR" smtClean="0"/>
              <a:t>04/11/2024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0EB32-A085-4366-9C12-EA6699F381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478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48646-EF5A-B86C-998B-98C15FCEA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FEF830-9ED6-9DD6-BC98-C231F4F8C6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01191" cy="707054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3E8F32-0C76-CF07-2971-6223ED68BC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940" y="4941168"/>
            <a:ext cx="1605060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6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  <p:sndAc>
          <p:stSnd loop="1">
            <p:snd r:embed="rId2" name="Le P'tit Quinquin.wav"/>
          </p:stSnd>
        </p:sndAc>
      </p:transition>
    </mc:Choice>
    <mc:Fallback xmlns="">
      <p:transition spd="slow">
        <p:fade/>
        <p:sndAc>
          <p:stSnd loop="1">
            <p:snd r:embed="rId5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2C6A5-C50B-F71E-152F-18619FCDC7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0D83EF9-9CD5-EDE1-6763-64630B1DCB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D2C7B09-0209-C9CA-8BDB-85CF46103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204" y="0"/>
            <a:ext cx="7366211" cy="697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0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4A246-BB00-F70A-3300-6847AD531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E71E51-3FDC-44A6-938B-8F72DB7CC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899592"/>
            <a:ext cx="8691912" cy="8610069"/>
          </a:xfrm>
        </p:spPr>
      </p:pic>
    </p:spTree>
    <p:extLst>
      <p:ext uri="{BB962C8B-B14F-4D97-AF65-F5344CB8AC3E}">
        <p14:creationId xmlns:p14="http://schemas.microsoft.com/office/powerpoint/2010/main" val="78230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A118B-7DEA-4866-4FD7-FB1BF80DF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BE85B-5D30-F41F-8524-C619FC55D1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24185" cy="6799476"/>
          </a:xfrm>
        </p:spPr>
      </p:pic>
    </p:spTree>
    <p:extLst>
      <p:ext uri="{BB962C8B-B14F-4D97-AF65-F5344CB8AC3E}">
        <p14:creationId xmlns:p14="http://schemas.microsoft.com/office/powerpoint/2010/main" val="35543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8A82D2-A9B2-80FC-B044-16060ECC8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1BE3B6-C4CA-7EB1-7685-353A81E94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849" y="0"/>
            <a:ext cx="5679415" cy="6879797"/>
          </a:xfrm>
        </p:spPr>
      </p:pic>
    </p:spTree>
    <p:extLst>
      <p:ext uri="{BB962C8B-B14F-4D97-AF65-F5344CB8AC3E}">
        <p14:creationId xmlns:p14="http://schemas.microsoft.com/office/powerpoint/2010/main" val="75029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51B34-8AD8-38E0-29A2-DF3205E3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37D4C9-AEA6-01BC-164E-B3E8FDE2FA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243408"/>
            <a:ext cx="8712338" cy="6497952"/>
          </a:xfrm>
        </p:spPr>
      </p:pic>
    </p:spTree>
    <p:extLst>
      <p:ext uri="{BB962C8B-B14F-4D97-AF65-F5344CB8AC3E}">
        <p14:creationId xmlns:p14="http://schemas.microsoft.com/office/powerpoint/2010/main" val="139141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CBF1B-2A94-A046-EA59-C1A73A726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AFEA9-9801-F22A-BC04-EE39072E1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4684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8470C3-BCEB-593E-D81E-BF3C6B7EC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47CF73-746D-2397-EE34-AB27EB921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5954726" cy="7935861"/>
          </a:xfrm>
        </p:spPr>
      </p:pic>
    </p:spTree>
    <p:extLst>
      <p:ext uri="{BB962C8B-B14F-4D97-AF65-F5344CB8AC3E}">
        <p14:creationId xmlns:p14="http://schemas.microsoft.com/office/powerpoint/2010/main" val="323334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57909-9400-4CD5-AD83-862CBD219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0C83A6-1C16-BB9E-6896-0BB12FAA2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70718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5A957-0DFC-9C56-E2FB-80EB4D5D2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B9CEDB-F371-848B-DF7F-D6E6595AB7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1698"/>
            <a:ext cx="6771928" cy="6836302"/>
          </a:xfrm>
        </p:spPr>
      </p:pic>
    </p:spTree>
    <p:extLst>
      <p:ext uri="{BB962C8B-B14F-4D97-AF65-F5344CB8AC3E}">
        <p14:creationId xmlns:p14="http://schemas.microsoft.com/office/powerpoint/2010/main" val="249722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29719-9F0D-388F-AD13-4190C4CE7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3ED8F-C6B2-4B99-1B00-778BA01931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341438" cy="7331144"/>
          </a:xfrm>
        </p:spPr>
      </p:pic>
    </p:spTree>
    <p:extLst>
      <p:ext uri="{BB962C8B-B14F-4D97-AF65-F5344CB8AC3E}">
        <p14:creationId xmlns:p14="http://schemas.microsoft.com/office/powerpoint/2010/main" val="2003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5218B5-B395-4937-662C-D3398B4C9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04415-218D-A036-697C-65CA6A0FD4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893"/>
            <a:ext cx="7063032" cy="6875044"/>
          </a:xfrm>
        </p:spPr>
      </p:pic>
    </p:spTree>
    <p:extLst>
      <p:ext uri="{BB962C8B-B14F-4D97-AF65-F5344CB8AC3E}">
        <p14:creationId xmlns:p14="http://schemas.microsoft.com/office/powerpoint/2010/main" val="102454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A17B2C-5D5A-B197-D5A5-3B001A2FA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639CEA-D7B2-5773-2C5A-3724F7A930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029" y="0"/>
            <a:ext cx="4704195" cy="7002632"/>
          </a:xfrm>
        </p:spPr>
      </p:pic>
    </p:spTree>
    <p:extLst>
      <p:ext uri="{BB962C8B-B14F-4D97-AF65-F5344CB8AC3E}">
        <p14:creationId xmlns:p14="http://schemas.microsoft.com/office/powerpoint/2010/main" val="25014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2B94F-E839-52F4-ACC4-A2EFBD5B2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420F2-4507-CDF7-D42D-671635B1F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320" y="0"/>
            <a:ext cx="4815904" cy="6882876"/>
          </a:xfrm>
        </p:spPr>
      </p:pic>
    </p:spTree>
    <p:extLst>
      <p:ext uri="{BB962C8B-B14F-4D97-AF65-F5344CB8AC3E}">
        <p14:creationId xmlns:p14="http://schemas.microsoft.com/office/powerpoint/2010/main" val="172713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04E81-F8FC-DDDD-44DB-8E4DE75C7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1D2F6D-1BA8-CE7F-D8CC-48AD97519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214801" cy="6864638"/>
          </a:xfrm>
        </p:spPr>
      </p:pic>
    </p:spTree>
    <p:extLst>
      <p:ext uri="{BB962C8B-B14F-4D97-AF65-F5344CB8AC3E}">
        <p14:creationId xmlns:p14="http://schemas.microsoft.com/office/powerpoint/2010/main" val="324281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58BB7-A4DB-3EC1-4B4F-DC51A012F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7BF1C1-8428-B40D-1F0F-6E7CABA7A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52218"/>
            <a:ext cx="9642699" cy="6011387"/>
          </a:xfrm>
        </p:spPr>
      </p:pic>
    </p:spTree>
    <p:extLst>
      <p:ext uri="{BB962C8B-B14F-4D97-AF65-F5344CB8AC3E}">
        <p14:creationId xmlns:p14="http://schemas.microsoft.com/office/powerpoint/2010/main" val="339163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DFBAB-67A5-69CB-B014-AC5DF6F5F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90BC38-DB7A-248C-FA7A-5A07AF46F0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79199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A2C9FE-207F-AF70-4DCB-D8F151E9E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93462-0BD7-6108-1783-1521F7E3A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396" y="116632"/>
            <a:ext cx="5887460" cy="6741368"/>
          </a:xfrm>
        </p:spPr>
      </p:pic>
    </p:spTree>
    <p:extLst>
      <p:ext uri="{BB962C8B-B14F-4D97-AF65-F5344CB8AC3E}">
        <p14:creationId xmlns:p14="http://schemas.microsoft.com/office/powerpoint/2010/main" val="264573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568E0-4272-5840-9C24-8BC3F6314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3D9A3F-A1FD-AFFC-3487-CD31A43485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2716" cy="6853650"/>
          </a:xfrm>
        </p:spPr>
      </p:pic>
    </p:spTree>
    <p:extLst>
      <p:ext uri="{BB962C8B-B14F-4D97-AF65-F5344CB8AC3E}">
        <p14:creationId xmlns:p14="http://schemas.microsoft.com/office/powerpoint/2010/main" val="111878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D954C-84F6-FC93-6153-8E46D1CFF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900444-3703-14BA-920A-45BF8EDEED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106946"/>
            <a:ext cx="3888432" cy="7156287"/>
          </a:xfrm>
        </p:spPr>
      </p:pic>
    </p:spTree>
    <p:extLst>
      <p:ext uri="{BB962C8B-B14F-4D97-AF65-F5344CB8AC3E}">
        <p14:creationId xmlns:p14="http://schemas.microsoft.com/office/powerpoint/2010/main" val="30427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2172C-75FC-5E29-ADF6-F5C6D2CD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E04D2E-17F8-2211-A33C-B49E44894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5225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518C6-A48F-25A3-DF48-7F89E4992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5C9671-4417-1B02-6DE0-2CCF3F7D3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1302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3E2B3-EA6E-3ABE-22DE-FCA13A60E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C353ED-0E54-4FAD-B82E-CB47AC79B7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5" y="0"/>
            <a:ext cx="6159543" cy="6908994"/>
          </a:xfrm>
        </p:spPr>
      </p:pic>
    </p:spTree>
    <p:extLst>
      <p:ext uri="{BB962C8B-B14F-4D97-AF65-F5344CB8AC3E}">
        <p14:creationId xmlns:p14="http://schemas.microsoft.com/office/powerpoint/2010/main" val="8720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9BC531-EAC7-D871-BA19-F71125DC9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AE2C2D-BEA2-408A-50D3-8072DCE99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6472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A95EAC-36A1-9CE2-2F79-9F4143202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74881-4EED-0395-12AB-5884F41EA4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87" y="0"/>
            <a:ext cx="5420985" cy="7296688"/>
          </a:xfrm>
        </p:spPr>
      </p:pic>
    </p:spTree>
    <p:extLst>
      <p:ext uri="{BB962C8B-B14F-4D97-AF65-F5344CB8AC3E}">
        <p14:creationId xmlns:p14="http://schemas.microsoft.com/office/powerpoint/2010/main" val="31315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DD31AD-5500-0BC9-9525-1A9A16050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EF8FB-0DDE-240B-24CA-797275B39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86581"/>
            <a:ext cx="4752528" cy="6799238"/>
          </a:xfrm>
        </p:spPr>
      </p:pic>
    </p:spTree>
    <p:extLst>
      <p:ext uri="{BB962C8B-B14F-4D97-AF65-F5344CB8AC3E}">
        <p14:creationId xmlns:p14="http://schemas.microsoft.com/office/powerpoint/2010/main" val="16376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2FC670-9906-21C0-444E-8ACC3A9B0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7DB63C-E004-726B-127B-6A25B0178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17504"/>
            <a:ext cx="7800217" cy="6422992"/>
          </a:xfrm>
        </p:spPr>
      </p:pic>
    </p:spTree>
    <p:extLst>
      <p:ext uri="{BB962C8B-B14F-4D97-AF65-F5344CB8AC3E}">
        <p14:creationId xmlns:p14="http://schemas.microsoft.com/office/powerpoint/2010/main" val="251033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942E6B-1DB7-ACFF-9CFE-2EB82823B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BE9D6A-D4E5-179A-C789-1E74E9F0A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3188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45DDCB-7C46-7045-1CA3-8369DE7C6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852B26-3616-D46E-353F-F491C59DB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5929398" cy="6815400"/>
          </a:xfrm>
        </p:spPr>
      </p:pic>
    </p:spTree>
    <p:extLst>
      <p:ext uri="{BB962C8B-B14F-4D97-AF65-F5344CB8AC3E}">
        <p14:creationId xmlns:p14="http://schemas.microsoft.com/office/powerpoint/2010/main" val="48745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24DDA-3EE5-59B8-47CA-EBD8C6739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36C781-659D-6A8B-2F33-2292C3DFE4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173713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A106AA-1E8F-5CD2-986A-144A32BB6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290A2-D654-77A7-1E8E-AF71AA0D7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77" y="0"/>
            <a:ext cx="6502227" cy="6908618"/>
          </a:xfrm>
        </p:spPr>
      </p:pic>
    </p:spTree>
    <p:extLst>
      <p:ext uri="{BB962C8B-B14F-4D97-AF65-F5344CB8AC3E}">
        <p14:creationId xmlns:p14="http://schemas.microsoft.com/office/powerpoint/2010/main" val="243242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E7015-62C1-C7DD-82ED-C2CBA79FC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4F5C24-AD4A-6297-5207-5C630E9714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2422"/>
            <a:ext cx="5154760" cy="7285009"/>
          </a:xfrm>
        </p:spPr>
      </p:pic>
    </p:spTree>
    <p:extLst>
      <p:ext uri="{BB962C8B-B14F-4D97-AF65-F5344CB8AC3E}">
        <p14:creationId xmlns:p14="http://schemas.microsoft.com/office/powerpoint/2010/main" val="50123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822E5-7121-106B-9510-7E25648EA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DED9CE-825E-F06A-E8D9-38B893F8C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74027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2B0CE1-40DC-C1AE-956A-F4E818D49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4018F-4709-4FEA-3897-3B0C2B5AF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01519"/>
            <a:ext cx="4536504" cy="6985872"/>
          </a:xfrm>
        </p:spPr>
      </p:pic>
    </p:spTree>
    <p:extLst>
      <p:ext uri="{BB962C8B-B14F-4D97-AF65-F5344CB8AC3E}">
        <p14:creationId xmlns:p14="http://schemas.microsoft.com/office/powerpoint/2010/main" val="155122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ECCB7-1537-EDC0-5ECC-CD5BC86F4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F4DFE8-02F6-1D27-CC1D-768B26671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819472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352136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24861-B91F-EC5F-3703-85706B91C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C86F16-309F-87EA-AE69-365FB2C71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8403"/>
            <a:ext cx="4824535" cy="6842402"/>
          </a:xfrm>
        </p:spPr>
      </p:pic>
    </p:spTree>
    <p:extLst>
      <p:ext uri="{BB962C8B-B14F-4D97-AF65-F5344CB8AC3E}">
        <p14:creationId xmlns:p14="http://schemas.microsoft.com/office/powerpoint/2010/main" val="377702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8FA153-7775-AA5C-367A-7C03EC06E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101087-DED4-F118-0E0F-D4B2D8F6E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4" y="0"/>
            <a:ext cx="4911367" cy="6960993"/>
          </a:xfrm>
        </p:spPr>
      </p:pic>
    </p:spTree>
    <p:extLst>
      <p:ext uri="{BB962C8B-B14F-4D97-AF65-F5344CB8AC3E}">
        <p14:creationId xmlns:p14="http://schemas.microsoft.com/office/powerpoint/2010/main" val="306911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35AE6-2769-4B09-EB93-CD7C6AC2A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E23AB4-B3CC-B723-80DD-F48DB1CE1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6186"/>
            <a:ext cx="5040559" cy="6910331"/>
          </a:xfrm>
        </p:spPr>
      </p:pic>
    </p:spTree>
    <p:extLst>
      <p:ext uri="{BB962C8B-B14F-4D97-AF65-F5344CB8AC3E}">
        <p14:creationId xmlns:p14="http://schemas.microsoft.com/office/powerpoint/2010/main" val="302877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24F95-A94C-74F5-6DCD-D674549C5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5D61A0-8BB4-EAA1-4261-8AA64187C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358945" cy="7019607"/>
          </a:xfrm>
        </p:spPr>
      </p:pic>
    </p:spTree>
    <p:extLst>
      <p:ext uri="{BB962C8B-B14F-4D97-AF65-F5344CB8AC3E}">
        <p14:creationId xmlns:p14="http://schemas.microsoft.com/office/powerpoint/2010/main" val="187341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0644D5-31E6-35D4-42F8-156EAB45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0598FD-0BAB-E022-6EF9-2D45CA20D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38" y="116632"/>
            <a:ext cx="5273209" cy="6736236"/>
          </a:xfrm>
        </p:spPr>
      </p:pic>
    </p:spTree>
    <p:extLst>
      <p:ext uri="{BB962C8B-B14F-4D97-AF65-F5344CB8AC3E}">
        <p14:creationId xmlns:p14="http://schemas.microsoft.com/office/powerpoint/2010/main" val="362220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7CF19-E8E9-7585-E3A1-32B07664E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36BCA-1EBB-8587-FC87-F2E336852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88640"/>
            <a:ext cx="8737295" cy="6188918"/>
          </a:xfrm>
        </p:spPr>
      </p:pic>
    </p:spTree>
    <p:extLst>
      <p:ext uri="{BB962C8B-B14F-4D97-AF65-F5344CB8AC3E}">
        <p14:creationId xmlns:p14="http://schemas.microsoft.com/office/powerpoint/2010/main" val="13462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8C402-F3AB-FC39-4934-342DF5816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A1AB8D-44AC-0656-8377-719842F8A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697" y="-978283"/>
            <a:ext cx="6724605" cy="7758154"/>
          </a:xfrm>
        </p:spPr>
      </p:pic>
    </p:spTree>
    <p:extLst>
      <p:ext uri="{BB962C8B-B14F-4D97-AF65-F5344CB8AC3E}">
        <p14:creationId xmlns:p14="http://schemas.microsoft.com/office/powerpoint/2010/main" val="199977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D813D-B89F-ED66-22EB-8A1BFED4B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64FD3-77DC-F69A-65BF-FAF3CB463A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877" y="-675456"/>
            <a:ext cx="5375379" cy="8185704"/>
          </a:xfrm>
        </p:spPr>
      </p:pic>
    </p:spTree>
    <p:extLst>
      <p:ext uri="{BB962C8B-B14F-4D97-AF65-F5344CB8AC3E}">
        <p14:creationId xmlns:p14="http://schemas.microsoft.com/office/powerpoint/2010/main" val="351765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6C4136-E31E-3EA7-205A-A9D6BFD69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9376F4-BB29-67DA-10F3-ED160518AD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04565" cy="6865186"/>
          </a:xfrm>
        </p:spPr>
      </p:pic>
    </p:spTree>
    <p:extLst>
      <p:ext uri="{BB962C8B-B14F-4D97-AF65-F5344CB8AC3E}">
        <p14:creationId xmlns:p14="http://schemas.microsoft.com/office/powerpoint/2010/main" val="102234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79C06F-4AB3-42ED-7A8C-8F318D98A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40068-AF0A-6D1C-A214-C0B5C0263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25539"/>
            <a:ext cx="6409393" cy="6982097"/>
          </a:xfrm>
        </p:spPr>
      </p:pic>
    </p:spTree>
    <p:extLst>
      <p:ext uri="{BB962C8B-B14F-4D97-AF65-F5344CB8AC3E}">
        <p14:creationId xmlns:p14="http://schemas.microsoft.com/office/powerpoint/2010/main" val="4187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21AF4-27E8-2BA3-AA44-9B84E70B9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5FC865-416D-F51A-6766-B19857AC92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5111"/>
            <a:ext cx="4680519" cy="6985186"/>
          </a:xfrm>
        </p:spPr>
      </p:pic>
    </p:spTree>
    <p:extLst>
      <p:ext uri="{BB962C8B-B14F-4D97-AF65-F5344CB8AC3E}">
        <p14:creationId xmlns:p14="http://schemas.microsoft.com/office/powerpoint/2010/main" val="362554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52FC9B-3A24-1965-D2A9-D59565EFA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44498B-1C12-1043-4EB5-CFA703A2F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452038" cy="6775349"/>
          </a:xfrm>
        </p:spPr>
      </p:pic>
    </p:spTree>
    <p:extLst>
      <p:ext uri="{BB962C8B-B14F-4D97-AF65-F5344CB8AC3E}">
        <p14:creationId xmlns:p14="http://schemas.microsoft.com/office/powerpoint/2010/main" val="30284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312B2-95B1-C6D8-8817-A7E873AA4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D6E3FC-36FD-1B8B-B207-8A265A6B66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51024"/>
            <a:ext cx="6670345" cy="6709429"/>
          </a:xfrm>
        </p:spPr>
      </p:pic>
    </p:spTree>
    <p:extLst>
      <p:ext uri="{BB962C8B-B14F-4D97-AF65-F5344CB8AC3E}">
        <p14:creationId xmlns:p14="http://schemas.microsoft.com/office/powerpoint/2010/main" val="5428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9A79C-2E53-8290-4EA4-E7105B0CE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231CA-4882-5297-8193-4D773FD690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63" y="0"/>
            <a:ext cx="5916509" cy="682585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20DFEF9-B9A7-771D-FEA5-E1BB177F67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850" y="554838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DD8DC82-BA3B-FE7D-D1C0-BB6F4EEFA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873357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6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N°57</dc:title>
  <dc:creator>Perroquet34740</dc:creator>
  <cp:lastModifiedBy>jean-louis BEYAERT</cp:lastModifiedBy>
  <cp:revision>7</cp:revision>
  <dcterms:created xsi:type="dcterms:W3CDTF">2024-11-04T19:50:34Z</dcterms:created>
  <dcterms:modified xsi:type="dcterms:W3CDTF">2024-11-04T20:42:44Z</dcterms:modified>
</cp:coreProperties>
</file>