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0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0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9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24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1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17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04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90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92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46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15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06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7A429-AA9C-4FE5-AC36-E595456033F6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BFA8F-713E-4973-AC96-49B342D12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6235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5283E6-4C03-D3D7-F9D5-B7F0EEC2B6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02B5241-8A0C-B477-548F-6462D0B876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D469D4E-81FE-7397-F2E0-2493F5459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294839"/>
            <a:ext cx="6184080" cy="56239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61395FB-4FD2-B693-E48C-3E444AABAE1F}"/>
              </a:ext>
            </a:extLst>
          </p:cNvPr>
          <p:cNvSpPr/>
          <p:nvPr/>
        </p:nvSpPr>
        <p:spPr>
          <a:xfrm>
            <a:off x="1199456" y="332656"/>
            <a:ext cx="80059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CH’TI N°56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85F3C8E-5DF2-B6DC-6325-2533838F92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438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43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  <p:sndAc>
          <p:stSnd loop="1">
            <p:snd r:embed="rId2" name="Ch'nord.wav"/>
          </p:stSnd>
        </p:sndAc>
      </p:transition>
    </mc:Choice>
    <mc:Fallback xmlns="">
      <p:transition spd="slow" advTm="5000">
        <p:circle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B97E1C-DD34-4D4D-227A-BA4F47C7E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980760-6020-85D1-2580-E45B8B8DA4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390" y="0"/>
            <a:ext cx="5650662" cy="7749480"/>
          </a:xfrm>
        </p:spPr>
      </p:pic>
    </p:spTree>
    <p:extLst>
      <p:ext uri="{BB962C8B-B14F-4D97-AF65-F5344CB8AC3E}">
        <p14:creationId xmlns:p14="http://schemas.microsoft.com/office/powerpoint/2010/main" val="73637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B3EFF8-78D5-85DE-64B4-013F22FD1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9AC542-62B2-9C9D-78D5-FD7AA9A4D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5424" cy="7245424"/>
          </a:xfrm>
        </p:spPr>
      </p:pic>
    </p:spTree>
    <p:extLst>
      <p:ext uri="{BB962C8B-B14F-4D97-AF65-F5344CB8AC3E}">
        <p14:creationId xmlns:p14="http://schemas.microsoft.com/office/powerpoint/2010/main" val="263319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EC3538-247D-3BA2-27ED-FD6C77846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E9D5B7-217C-0499-3BC6-371F35C9A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55" y="116632"/>
            <a:ext cx="6780036" cy="6741368"/>
          </a:xfrm>
        </p:spPr>
      </p:pic>
    </p:spTree>
    <p:extLst>
      <p:ext uri="{BB962C8B-B14F-4D97-AF65-F5344CB8AC3E}">
        <p14:creationId xmlns:p14="http://schemas.microsoft.com/office/powerpoint/2010/main" val="392241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92626-D729-764C-2EB9-ADE79797E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61ADB2-313D-AF7A-E564-0A542119A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99392"/>
            <a:ext cx="7947765" cy="6755601"/>
          </a:xfrm>
        </p:spPr>
      </p:pic>
    </p:spTree>
    <p:extLst>
      <p:ext uri="{BB962C8B-B14F-4D97-AF65-F5344CB8AC3E}">
        <p14:creationId xmlns:p14="http://schemas.microsoft.com/office/powerpoint/2010/main" val="270470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29B02-C236-CBD5-6007-D3B29381A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848C68-0C1C-4E2F-BC50-603D928AD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373" y="-69446"/>
            <a:ext cx="8635253" cy="6962173"/>
          </a:xfrm>
        </p:spPr>
      </p:pic>
    </p:spTree>
    <p:extLst>
      <p:ext uri="{BB962C8B-B14F-4D97-AF65-F5344CB8AC3E}">
        <p14:creationId xmlns:p14="http://schemas.microsoft.com/office/powerpoint/2010/main" val="35777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85EBC2-6ECD-2D69-9235-E77BF7EE1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501414-34E3-173D-68E6-04FD9AAF5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46077"/>
            <a:ext cx="8547354" cy="6711923"/>
          </a:xfrm>
        </p:spPr>
      </p:pic>
    </p:spTree>
    <p:extLst>
      <p:ext uri="{BB962C8B-B14F-4D97-AF65-F5344CB8AC3E}">
        <p14:creationId xmlns:p14="http://schemas.microsoft.com/office/powerpoint/2010/main" val="1109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AA6A41-20A3-371E-0944-49074E8F1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96AEA7-F0F9-29F7-3D39-8C869ABF7C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64" y="-243408"/>
            <a:ext cx="5779716" cy="7526817"/>
          </a:xfrm>
        </p:spPr>
      </p:pic>
    </p:spTree>
    <p:extLst>
      <p:ext uri="{BB962C8B-B14F-4D97-AF65-F5344CB8AC3E}">
        <p14:creationId xmlns:p14="http://schemas.microsoft.com/office/powerpoint/2010/main" val="86810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B6171-B136-DA75-0BBE-D992625E0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EF95D8-6939-57FB-1F89-0FBCD934F2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591" y="32506"/>
            <a:ext cx="9024818" cy="6825494"/>
          </a:xfrm>
        </p:spPr>
      </p:pic>
    </p:spTree>
    <p:extLst>
      <p:ext uri="{BB962C8B-B14F-4D97-AF65-F5344CB8AC3E}">
        <p14:creationId xmlns:p14="http://schemas.microsoft.com/office/powerpoint/2010/main" val="281715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F3BF3-5631-DF53-1652-B0BE86710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715345-112D-5621-FB61-6E3E28D03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576963" cy="6876918"/>
          </a:xfrm>
        </p:spPr>
      </p:pic>
    </p:spTree>
    <p:extLst>
      <p:ext uri="{BB962C8B-B14F-4D97-AF65-F5344CB8AC3E}">
        <p14:creationId xmlns:p14="http://schemas.microsoft.com/office/powerpoint/2010/main" val="421764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CAADF-918D-603B-4BFD-72C3B0A50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DB9E3D-3630-2C35-50BF-2D72C9974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74" y="-99392"/>
            <a:ext cx="6468821" cy="6972383"/>
          </a:xfrm>
        </p:spPr>
      </p:pic>
    </p:spTree>
    <p:extLst>
      <p:ext uri="{BB962C8B-B14F-4D97-AF65-F5344CB8AC3E}">
        <p14:creationId xmlns:p14="http://schemas.microsoft.com/office/powerpoint/2010/main" val="368484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03B7B8-C2E9-ECF3-8F0D-C0C4EACF1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1E3879-0676-DBB2-2E25-89A398770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5052"/>
            <a:ext cx="10113837" cy="6347895"/>
          </a:xfrm>
        </p:spPr>
      </p:pic>
    </p:spTree>
    <p:extLst>
      <p:ext uri="{BB962C8B-B14F-4D97-AF65-F5344CB8AC3E}">
        <p14:creationId xmlns:p14="http://schemas.microsoft.com/office/powerpoint/2010/main" val="382872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642B0-1648-F659-280E-275A3F023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74F5E-7587-C5CC-7D16-8EFA3F732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196193" cy="6879424"/>
          </a:xfrm>
        </p:spPr>
      </p:pic>
    </p:spTree>
    <p:extLst>
      <p:ext uri="{BB962C8B-B14F-4D97-AF65-F5344CB8AC3E}">
        <p14:creationId xmlns:p14="http://schemas.microsoft.com/office/powerpoint/2010/main" val="363130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BD350-E2CE-16B0-319F-CE4558E81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3C37C-122E-8D19-B64D-96520DAF3C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09516"/>
            <a:ext cx="8851957" cy="6638968"/>
          </a:xfrm>
        </p:spPr>
      </p:pic>
    </p:spTree>
    <p:extLst>
      <p:ext uri="{BB962C8B-B14F-4D97-AF65-F5344CB8AC3E}">
        <p14:creationId xmlns:p14="http://schemas.microsoft.com/office/powerpoint/2010/main" val="235355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ED2214-3C9D-6E3A-1067-E3B7E3252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E382A6-D256-39CC-2718-61FF252A85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3815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56830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260735-5AD5-E5BD-F2DD-C519E4176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E82FF4-ACDA-8B9E-E10B-AFFD714CD7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583" y="0"/>
            <a:ext cx="4867649" cy="6858527"/>
          </a:xfrm>
        </p:spPr>
      </p:pic>
    </p:spTree>
    <p:extLst>
      <p:ext uri="{BB962C8B-B14F-4D97-AF65-F5344CB8AC3E}">
        <p14:creationId xmlns:p14="http://schemas.microsoft.com/office/powerpoint/2010/main" val="48647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086280-3459-8E9B-4059-5A6F2EF22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07F1FC-A51A-EF54-A321-B090EEE6F7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45697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92412E-FEBE-5AF7-C576-2B6591F1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95B8F9-56D8-F176-D618-61CAAD174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036666" cy="6710617"/>
          </a:xfrm>
        </p:spPr>
      </p:pic>
    </p:spTree>
    <p:extLst>
      <p:ext uri="{BB962C8B-B14F-4D97-AF65-F5344CB8AC3E}">
        <p14:creationId xmlns:p14="http://schemas.microsoft.com/office/powerpoint/2010/main" val="325291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4D282-3281-666C-F57E-B3F5625E1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3B1807-BB37-068B-DA52-C0F68DEA3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96193" cy="6879424"/>
          </a:xfrm>
        </p:spPr>
      </p:pic>
    </p:spTree>
    <p:extLst>
      <p:ext uri="{BB962C8B-B14F-4D97-AF65-F5344CB8AC3E}">
        <p14:creationId xmlns:p14="http://schemas.microsoft.com/office/powerpoint/2010/main" val="181942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A51991-58C0-BD02-CB85-D7CFBBAF9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D7CA94-F5B3-A739-4B25-A9CF03A67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12" y="-99392"/>
            <a:ext cx="7522496" cy="8012127"/>
          </a:xfrm>
        </p:spPr>
      </p:pic>
    </p:spTree>
    <p:extLst>
      <p:ext uri="{BB962C8B-B14F-4D97-AF65-F5344CB8AC3E}">
        <p14:creationId xmlns:p14="http://schemas.microsoft.com/office/powerpoint/2010/main" val="368680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DF95F-E980-18B9-3AC1-A676688CA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4C3BA-D4D6-534D-602A-A4133AB41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6040355" cy="7315031"/>
          </a:xfrm>
        </p:spPr>
      </p:pic>
    </p:spTree>
    <p:extLst>
      <p:ext uri="{BB962C8B-B14F-4D97-AF65-F5344CB8AC3E}">
        <p14:creationId xmlns:p14="http://schemas.microsoft.com/office/powerpoint/2010/main" val="322530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D60337-1078-EE2A-7A8E-F89ACAF6C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E5EE0E-0F73-AF0A-3D8D-B5F055A02B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5235567" cy="7146648"/>
          </a:xfrm>
        </p:spPr>
      </p:pic>
    </p:spTree>
    <p:extLst>
      <p:ext uri="{BB962C8B-B14F-4D97-AF65-F5344CB8AC3E}">
        <p14:creationId xmlns:p14="http://schemas.microsoft.com/office/powerpoint/2010/main" val="361732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3FDDC-C683-EC1F-9DA9-D71F2A22B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59DEC3-F055-112D-3FB3-72211788E5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074" y="175262"/>
            <a:ext cx="8869852" cy="6667271"/>
          </a:xfrm>
        </p:spPr>
      </p:pic>
    </p:spTree>
    <p:extLst>
      <p:ext uri="{BB962C8B-B14F-4D97-AF65-F5344CB8AC3E}">
        <p14:creationId xmlns:p14="http://schemas.microsoft.com/office/powerpoint/2010/main" val="426990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D69691-4002-38EE-9492-E1BCC6AF4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DD8430-0E7A-D997-D7A2-19737A853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8373"/>
            <a:ext cx="6806963" cy="6936373"/>
          </a:xfrm>
        </p:spPr>
      </p:pic>
    </p:spTree>
    <p:extLst>
      <p:ext uri="{BB962C8B-B14F-4D97-AF65-F5344CB8AC3E}">
        <p14:creationId xmlns:p14="http://schemas.microsoft.com/office/powerpoint/2010/main" val="102898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D0CA8-64F7-48B9-6464-376B1B142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DF1575-74C2-300D-ABF7-F648DE268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74" y="-99392"/>
            <a:ext cx="6357722" cy="7058764"/>
          </a:xfrm>
        </p:spPr>
      </p:pic>
    </p:spTree>
    <p:extLst>
      <p:ext uri="{BB962C8B-B14F-4D97-AF65-F5344CB8AC3E}">
        <p14:creationId xmlns:p14="http://schemas.microsoft.com/office/powerpoint/2010/main" val="2660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6253A-031C-E2EA-E225-6A7DF2ADF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F72C7B-8807-3429-3A92-A3E6AFE45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81488"/>
            <a:ext cx="7823220" cy="6939488"/>
          </a:xfrm>
        </p:spPr>
      </p:pic>
    </p:spTree>
    <p:extLst>
      <p:ext uri="{BB962C8B-B14F-4D97-AF65-F5344CB8AC3E}">
        <p14:creationId xmlns:p14="http://schemas.microsoft.com/office/powerpoint/2010/main" val="163648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623407-6064-5DDE-CAA0-BD9C47A30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617F47-4DFC-A52D-AF5C-53BC3484A3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86696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38E6E-1952-A075-D087-CFDCB67C1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AC9967-B7E8-A41F-23C7-30C67F4A8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160" y="0"/>
            <a:ext cx="5446087" cy="6780488"/>
          </a:xfrm>
        </p:spPr>
      </p:pic>
    </p:spTree>
    <p:extLst>
      <p:ext uri="{BB962C8B-B14F-4D97-AF65-F5344CB8AC3E}">
        <p14:creationId xmlns:p14="http://schemas.microsoft.com/office/powerpoint/2010/main" val="95618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23BC6-A914-B2C4-F3CD-8E643867A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9C5F9-692F-6BD4-60E5-87616C2BD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41892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B6356-234C-21C1-76E8-CE7F16F88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A269AB-D341-2E67-5B97-81E5727FD3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60" y="0"/>
            <a:ext cx="10293717" cy="7244803"/>
          </a:xfrm>
        </p:spPr>
      </p:pic>
    </p:spTree>
    <p:extLst>
      <p:ext uri="{BB962C8B-B14F-4D97-AF65-F5344CB8AC3E}">
        <p14:creationId xmlns:p14="http://schemas.microsoft.com/office/powerpoint/2010/main" val="46981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ABEF-DAFC-2B22-5A60-46802070C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DFE1E-2466-D929-B8B5-3052ECD38D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10124"/>
            <a:ext cx="4320480" cy="6866772"/>
          </a:xfrm>
        </p:spPr>
      </p:pic>
    </p:spTree>
    <p:extLst>
      <p:ext uri="{BB962C8B-B14F-4D97-AF65-F5344CB8AC3E}">
        <p14:creationId xmlns:p14="http://schemas.microsoft.com/office/powerpoint/2010/main" val="382908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9FDE5B-9847-AAD1-04D9-C88A5FD1E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D390A8-F2E6-C8B1-05DA-508CDE4B8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217360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156085-5139-E320-E396-7D0BD83ED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478852-053C-4A47-04B1-C793F3831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852" y="-171400"/>
            <a:ext cx="8639652" cy="8786088"/>
          </a:xfrm>
        </p:spPr>
      </p:pic>
    </p:spTree>
    <p:extLst>
      <p:ext uri="{BB962C8B-B14F-4D97-AF65-F5344CB8AC3E}">
        <p14:creationId xmlns:p14="http://schemas.microsoft.com/office/powerpoint/2010/main" val="87250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4AE94-CD1B-94F9-CE85-A37103B84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FEE023-DBFD-0F0A-CC76-89ADF7C35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9400" cy="7029400"/>
          </a:xfrm>
        </p:spPr>
      </p:pic>
    </p:spTree>
    <p:extLst>
      <p:ext uri="{BB962C8B-B14F-4D97-AF65-F5344CB8AC3E}">
        <p14:creationId xmlns:p14="http://schemas.microsoft.com/office/powerpoint/2010/main" val="420858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684EC0-D17F-4F98-FED8-449529CD8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294A55-6121-F6AF-4DD6-24C86CE27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494245" cy="6741368"/>
          </a:xfrm>
        </p:spPr>
      </p:pic>
    </p:spTree>
    <p:extLst>
      <p:ext uri="{BB962C8B-B14F-4D97-AF65-F5344CB8AC3E}">
        <p14:creationId xmlns:p14="http://schemas.microsoft.com/office/powerpoint/2010/main" val="1713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D3A8AF-C5C9-6275-61CF-2E809161B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E9D96E-4D4C-5574-9208-FDD5E14102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88603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198DCE-C6D5-C0E0-FC11-7262F988B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0EC383D-2ECB-7756-4729-ECB8A56E77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5473"/>
            <a:ext cx="7351567" cy="6858000"/>
          </a:xfrm>
        </p:spPr>
      </p:pic>
    </p:spTree>
    <p:extLst>
      <p:ext uri="{BB962C8B-B14F-4D97-AF65-F5344CB8AC3E}">
        <p14:creationId xmlns:p14="http://schemas.microsoft.com/office/powerpoint/2010/main" val="222477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289CE-829F-24DA-84BC-E10548447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39A25B-4D0E-8DCE-1BB9-D0F818E6CD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795569" cy="6912768"/>
          </a:xfrm>
        </p:spPr>
      </p:pic>
    </p:spTree>
    <p:extLst>
      <p:ext uri="{BB962C8B-B14F-4D97-AF65-F5344CB8AC3E}">
        <p14:creationId xmlns:p14="http://schemas.microsoft.com/office/powerpoint/2010/main" val="351441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46BFC8-F9BC-C604-C945-E294C1AE7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E5C835-3C5A-7A41-E01E-1F29CA4AF9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546" y="-171400"/>
            <a:ext cx="5265709" cy="7419395"/>
          </a:xfrm>
        </p:spPr>
      </p:pic>
    </p:spTree>
    <p:extLst>
      <p:ext uri="{BB962C8B-B14F-4D97-AF65-F5344CB8AC3E}">
        <p14:creationId xmlns:p14="http://schemas.microsoft.com/office/powerpoint/2010/main" val="133150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59434-1E4A-C2FD-8A51-E71EDC7F8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F0232B-E43D-1B1B-4E7D-D79D36D94F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230717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C7429-CEBC-DDC9-7B0A-B4E03E054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5B36B7-7DDF-1F63-65CB-8CAF0AD8F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59" y="260648"/>
            <a:ext cx="8851565" cy="6575897"/>
          </a:xfrm>
        </p:spPr>
      </p:pic>
    </p:spTree>
    <p:extLst>
      <p:ext uri="{BB962C8B-B14F-4D97-AF65-F5344CB8AC3E}">
        <p14:creationId xmlns:p14="http://schemas.microsoft.com/office/powerpoint/2010/main" val="162333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F7D00-543C-2566-A121-81FDACED0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7DDEBB-042A-B057-D5FE-2946A0935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225295" cy="6881888"/>
          </a:xfrm>
        </p:spPr>
      </p:pic>
    </p:spTree>
    <p:extLst>
      <p:ext uri="{BB962C8B-B14F-4D97-AF65-F5344CB8AC3E}">
        <p14:creationId xmlns:p14="http://schemas.microsoft.com/office/powerpoint/2010/main" val="353694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EF0CAB-EF48-F869-57EF-9D80C5A67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4682F9-9D34-47EE-33D2-C9E694E23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01" y="365125"/>
            <a:ext cx="10370999" cy="6888486"/>
          </a:xfrm>
        </p:spPr>
      </p:pic>
    </p:spTree>
    <p:extLst>
      <p:ext uri="{BB962C8B-B14F-4D97-AF65-F5344CB8AC3E}">
        <p14:creationId xmlns:p14="http://schemas.microsoft.com/office/powerpoint/2010/main" val="295351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26615-5A34-4BE4-8BCA-A990D0A78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E375A-BFA0-C17A-47CB-2874B7A70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12" y="1556792"/>
            <a:ext cx="10698788" cy="4806702"/>
          </a:xfrm>
        </p:spPr>
      </p:pic>
    </p:spTree>
    <p:extLst>
      <p:ext uri="{BB962C8B-B14F-4D97-AF65-F5344CB8AC3E}">
        <p14:creationId xmlns:p14="http://schemas.microsoft.com/office/powerpoint/2010/main" val="177670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6AFE7-6980-9D84-F2DC-6535CF4D8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1B0CA0-8D9B-AAF5-2E55-A2C4B5F367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02" y="0"/>
            <a:ext cx="5027729" cy="6843830"/>
          </a:xfrm>
        </p:spPr>
      </p:pic>
    </p:spTree>
    <p:extLst>
      <p:ext uri="{BB962C8B-B14F-4D97-AF65-F5344CB8AC3E}">
        <p14:creationId xmlns:p14="http://schemas.microsoft.com/office/powerpoint/2010/main" val="172239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754137-4274-AA2E-0FCE-D3AC6C6A4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B3F15F-1FA6-ABC0-1BE7-0488BF92F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186" y="116632"/>
            <a:ext cx="7262149" cy="6656970"/>
          </a:xfrm>
        </p:spPr>
      </p:pic>
    </p:spTree>
    <p:extLst>
      <p:ext uri="{BB962C8B-B14F-4D97-AF65-F5344CB8AC3E}">
        <p14:creationId xmlns:p14="http://schemas.microsoft.com/office/powerpoint/2010/main" val="287855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FAA176-6D3F-29B6-C5BC-F9F67316B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4B6157-9FE0-1E4D-7243-2FCB8B19CE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8807244" cy="6416707"/>
          </a:xfrm>
        </p:spPr>
      </p:pic>
    </p:spTree>
    <p:extLst>
      <p:ext uri="{BB962C8B-B14F-4D97-AF65-F5344CB8AC3E}">
        <p14:creationId xmlns:p14="http://schemas.microsoft.com/office/powerpoint/2010/main" val="67325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0A926-14E1-3595-26ED-5992ECF2C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96B20D-E370-7607-19B7-6B9A01D2E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368" y="116632"/>
            <a:ext cx="6598935" cy="6636572"/>
          </a:xfrm>
        </p:spPr>
      </p:pic>
    </p:spTree>
    <p:extLst>
      <p:ext uri="{BB962C8B-B14F-4D97-AF65-F5344CB8AC3E}">
        <p14:creationId xmlns:p14="http://schemas.microsoft.com/office/powerpoint/2010/main" val="332215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9E971-D730-2A4E-2185-E080DF0DF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0F4E0A-F12D-8671-2A5A-497B02E944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08080"/>
            <a:ext cx="8962156" cy="6422879"/>
          </a:xfrm>
        </p:spPr>
      </p:pic>
    </p:spTree>
    <p:extLst>
      <p:ext uri="{BB962C8B-B14F-4D97-AF65-F5344CB8AC3E}">
        <p14:creationId xmlns:p14="http://schemas.microsoft.com/office/powerpoint/2010/main" val="146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505D0-4445-86EC-5901-DDD4FF9A8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7F35111-6999-1933-CD59-F1F3EEB04C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01784"/>
            <a:ext cx="6048672" cy="7444519"/>
          </a:xfrm>
        </p:spPr>
      </p:pic>
    </p:spTree>
    <p:extLst>
      <p:ext uri="{BB962C8B-B14F-4D97-AF65-F5344CB8AC3E}">
        <p14:creationId xmlns:p14="http://schemas.microsoft.com/office/powerpoint/2010/main" val="328017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circle/>
      </p:transition>
    </mc:Choice>
    <mc:Fallback xmlns="">
      <p:transition spd="slow" advTm="5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N°56</dc:title>
  <dc:creator>Perroquet34740</dc:creator>
  <cp:lastModifiedBy>jean-louis BEYAERT</cp:lastModifiedBy>
  <cp:revision>2</cp:revision>
  <dcterms:created xsi:type="dcterms:W3CDTF">2024-11-01T16:35:48Z</dcterms:created>
  <dcterms:modified xsi:type="dcterms:W3CDTF">2024-11-01T18:44:46Z</dcterms:modified>
</cp:coreProperties>
</file>